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6" r:id="rId3"/>
    <p:sldId id="259" r:id="rId4"/>
    <p:sldId id="258" r:id="rId5"/>
    <p:sldId id="261" r:id="rId6"/>
    <p:sldId id="262" r:id="rId7"/>
    <p:sldId id="266" r:id="rId8"/>
    <p:sldId id="265" r:id="rId9"/>
    <p:sldId id="267" r:id="rId10"/>
    <p:sldId id="269" r:id="rId11"/>
    <p:sldId id="268" r:id="rId12"/>
    <p:sldId id="270"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nTime" pitchFamily="34" charset="0"/>
        <a:ea typeface="+mn-ea"/>
        <a:cs typeface="+mn-cs"/>
      </a:defRPr>
    </a:lvl5pPr>
    <a:lvl6pPr marL="2286000" algn="l" defTabSz="914400" rtl="0" eaLnBrk="1" latinLnBrk="0" hangingPunct="1">
      <a:defRPr sz="2400" kern="1200">
        <a:solidFill>
          <a:schemeClr val="tx1"/>
        </a:solidFill>
        <a:latin typeface=".VnTime" pitchFamily="34" charset="0"/>
        <a:ea typeface="+mn-ea"/>
        <a:cs typeface="+mn-cs"/>
      </a:defRPr>
    </a:lvl6pPr>
    <a:lvl7pPr marL="2743200" algn="l" defTabSz="914400" rtl="0" eaLnBrk="1" latinLnBrk="0" hangingPunct="1">
      <a:defRPr sz="2400" kern="1200">
        <a:solidFill>
          <a:schemeClr val="tx1"/>
        </a:solidFill>
        <a:latin typeface=".VnTime" pitchFamily="34" charset="0"/>
        <a:ea typeface="+mn-ea"/>
        <a:cs typeface="+mn-cs"/>
      </a:defRPr>
    </a:lvl7pPr>
    <a:lvl8pPr marL="3200400" algn="l" defTabSz="914400" rtl="0" eaLnBrk="1" latinLnBrk="0" hangingPunct="1">
      <a:defRPr sz="2400" kern="1200">
        <a:solidFill>
          <a:schemeClr val="tx1"/>
        </a:solidFill>
        <a:latin typeface=".VnTime" pitchFamily="34" charset="0"/>
        <a:ea typeface="+mn-ea"/>
        <a:cs typeface="+mn-cs"/>
      </a:defRPr>
    </a:lvl8pPr>
    <a:lvl9pPr marL="3657600" algn="l" defTabSz="914400" rtl="0" eaLnBrk="1" latinLnBrk="0" hangingPunct="1">
      <a:defRPr sz="24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D60093"/>
    <a:srgbClr val="FFFF00"/>
    <a:srgbClr val="000099"/>
    <a:srgbClr val="0000FF"/>
    <a:srgbClr val="FF3300"/>
    <a:srgbClr val="CC00CC"/>
    <a:srgbClr val="EAFEA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892" autoAdjust="0"/>
    <p:restoredTop sz="94660"/>
  </p:normalViewPr>
  <p:slideViewPr>
    <p:cSldViewPr>
      <p:cViewPr>
        <p:scale>
          <a:sx n="66" d="100"/>
          <a:sy n="66" d="100"/>
        </p:scale>
        <p:origin x="-34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a:latin typeface="Times New Roman" pitchFamily="18" charset="0"/>
                </a:endParaRPr>
              </a:p>
            </p:txBody>
          </p:sp>
        </p:grpSp>
      </p:grpSp>
      <p:sp>
        <p:nvSpPr>
          <p:cNvPr id="532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32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0B6402AB-A52A-4DE9-9BEA-16AD99384EA1}" type="slidenum">
              <a:rPr lang="en-US"/>
              <a:pPr>
                <a:defRPr/>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3CE23D4-1530-43D0-9B9D-A36628F7DF7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53244A2-4D05-4C77-AB9B-2133C679021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46392CB-664B-428F-A276-2B0BA99B2A8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57D6C55-D575-4A89-A4A5-60E20FBF4BB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D6370C1-20AD-4D0B-95B1-6DDBF0F617F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BC394EB-869D-47E7-9D18-93DB8BBB930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579A6ED-35F4-453B-B8D7-EB2F93E14577}"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D0D7BA2-1571-483A-83A7-D34247A68E40}"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1B6D326-BFC5-4D72-A8D1-D90F937B0C6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2E90937-0DC3-4C27-84AB-56C45E68888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522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22CEDCF7-9BBF-4CF5-AA7D-105D048A4DAF}"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sz="1800">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sz="1800">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sz="180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sz="1800">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sz="180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ouse3"/>
          <p:cNvPicPr>
            <a:picLocks noChangeAspect="1" noChangeArrowheads="1" noCrop="1"/>
          </p:cNvPicPr>
          <p:nvPr/>
        </p:nvPicPr>
        <p:blipFill>
          <a:blip r:embed="rId2"/>
          <a:srcRect/>
          <a:stretch>
            <a:fillRect/>
          </a:stretch>
        </p:blipFill>
        <p:spPr bwMode="auto">
          <a:xfrm>
            <a:off x="533400" y="5181600"/>
            <a:ext cx="1371600" cy="1333500"/>
          </a:xfrm>
          <a:prstGeom prst="rect">
            <a:avLst/>
          </a:prstGeom>
          <a:noFill/>
          <a:ln w="9525">
            <a:noFill/>
            <a:miter lim="800000"/>
            <a:headEnd/>
            <a:tailEnd/>
          </a:ln>
        </p:spPr>
      </p:pic>
      <p:pic>
        <p:nvPicPr>
          <p:cNvPr id="3075" name="Picture 5" descr="mouse3"/>
          <p:cNvPicPr>
            <a:picLocks noChangeAspect="1" noChangeArrowheads="1" noCrop="1"/>
          </p:cNvPicPr>
          <p:nvPr>
            <p:ph type="subTitle" idx="1"/>
          </p:nvPr>
        </p:nvPicPr>
        <p:blipFill>
          <a:blip r:embed="rId2"/>
          <a:srcRect/>
          <a:stretch>
            <a:fillRect/>
          </a:stretch>
        </p:blipFill>
        <p:spPr>
          <a:xfrm flipH="1">
            <a:off x="7467600" y="5105400"/>
            <a:ext cx="1371600" cy="1333500"/>
          </a:xfrm>
          <a:noFill/>
        </p:spPr>
      </p:pic>
      <p:sp>
        <p:nvSpPr>
          <p:cNvPr id="2" name="Text Box 11"/>
          <p:cNvSpPr txBox="1">
            <a:spLocks noChangeArrowheads="1"/>
          </p:cNvSpPr>
          <p:nvPr/>
        </p:nvSpPr>
        <p:spPr bwMode="auto">
          <a:xfrm>
            <a:off x="762000" y="1031875"/>
            <a:ext cx="7696200" cy="3600450"/>
          </a:xfrm>
          <a:prstGeom prst="rect">
            <a:avLst/>
          </a:prstGeom>
          <a:noFill/>
          <a:ln w="9525">
            <a:noFill/>
            <a:miter lim="800000"/>
            <a:headEnd/>
            <a:tailEnd/>
          </a:ln>
        </p:spPr>
        <p:txBody>
          <a:bodyPr>
            <a:spAutoFit/>
          </a:bodyPr>
          <a:lstStyle/>
          <a:p>
            <a:pPr algn="ctr"/>
            <a:r>
              <a:rPr lang="en-US">
                <a:solidFill>
                  <a:srgbClr val="FF3300"/>
                </a:solidFill>
                <a:latin typeface="Arial" charset="0"/>
              </a:rPr>
              <a:t>BÀI GIẢNG ĐIỆN TỬ</a:t>
            </a:r>
          </a:p>
          <a:p>
            <a:pPr algn="ctr"/>
            <a:endParaRPr lang="en-US">
              <a:solidFill>
                <a:srgbClr val="009900"/>
              </a:solidFill>
              <a:latin typeface="Arial" charset="0"/>
            </a:endParaRPr>
          </a:p>
          <a:p>
            <a:pPr algn="ctr"/>
            <a:endParaRPr lang="en-US">
              <a:solidFill>
                <a:srgbClr val="009900"/>
              </a:solidFill>
              <a:latin typeface="Arial" charset="0"/>
            </a:endParaRPr>
          </a:p>
          <a:p>
            <a:pPr algn="ctr"/>
            <a:r>
              <a:rPr lang="en-US">
                <a:solidFill>
                  <a:srgbClr val="009900"/>
                </a:solidFill>
                <a:latin typeface="Arial" charset="0"/>
              </a:rPr>
              <a:t>MÔN: TẬP ĐỌC</a:t>
            </a:r>
          </a:p>
          <a:p>
            <a:pPr algn="ctr"/>
            <a:r>
              <a:rPr lang="en-US">
                <a:solidFill>
                  <a:srgbClr val="FFFF00"/>
                </a:solidFill>
                <a:latin typeface="Arial" charset="0"/>
              </a:rPr>
              <a:t>LỚP 4</a:t>
            </a:r>
          </a:p>
          <a:p>
            <a:pPr algn="ctr"/>
            <a:endParaRPr lang="en-US">
              <a:solidFill>
                <a:srgbClr val="FFFF00"/>
              </a:solidFill>
              <a:latin typeface="Arial" charset="0"/>
            </a:endParaRPr>
          </a:p>
          <a:p>
            <a:pPr algn="ctr"/>
            <a:endParaRPr lang="en-US">
              <a:solidFill>
                <a:srgbClr val="FFFF00"/>
              </a:solidFill>
              <a:latin typeface="Arial" charset="0"/>
            </a:endParaRPr>
          </a:p>
          <a:p>
            <a:pPr algn="ctr"/>
            <a:r>
              <a:rPr lang="en-US" sz="6000">
                <a:solidFill>
                  <a:srgbClr val="FF3300"/>
                </a:solidFill>
                <a:latin typeface="Arial" charset="0"/>
              </a:rPr>
              <a:t>BỐN ANH TÀI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770" decel="100000"/>
                                        <p:tgtEl>
                                          <p:spTgt spid="3076"/>
                                        </p:tgtEl>
                                      </p:cBhvr>
                                    </p:animEffect>
                                    <p:animScale>
                                      <p:cBhvr>
                                        <p:cTn id="8" dur="770" decel="100000"/>
                                        <p:tgtEl>
                                          <p:spTgt spid="3076"/>
                                        </p:tgtEl>
                                      </p:cBhvr>
                                      <p:from x="10000" y="10000"/>
                                      <p:to x="200000" y="450000"/>
                                    </p:animScale>
                                    <p:animScale>
                                      <p:cBhvr>
                                        <p:cTn id="9" dur="1230" accel="100000" fill="hold">
                                          <p:stCondLst>
                                            <p:cond delay="770"/>
                                          </p:stCondLst>
                                        </p:cTn>
                                        <p:tgtEl>
                                          <p:spTgt spid="3076"/>
                                        </p:tgtEl>
                                      </p:cBhvr>
                                      <p:from x="200000" y="450000"/>
                                      <p:to x="100000" y="100000"/>
                                    </p:animScale>
                                    <p:set>
                                      <p:cBhvr>
                                        <p:cTn id="10" dur="770" fill="hold"/>
                                        <p:tgtEl>
                                          <p:spTgt spid="3076"/>
                                        </p:tgtEl>
                                        <p:attrNameLst>
                                          <p:attrName>ppt_x</p:attrName>
                                        </p:attrNameLst>
                                      </p:cBhvr>
                                      <p:to>
                                        <p:strVal val="(0.5)"/>
                                      </p:to>
                                    </p:set>
                                    <p:anim from="(0.5)" to="(#ppt_x)" calcmode="lin" valueType="num">
                                      <p:cBhvr>
                                        <p:cTn id="11" dur="1230" accel="100000" fill="hold">
                                          <p:stCondLst>
                                            <p:cond delay="770"/>
                                          </p:stCondLst>
                                        </p:cTn>
                                        <p:tgtEl>
                                          <p:spTgt spid="3076"/>
                                        </p:tgtEl>
                                        <p:attrNameLst>
                                          <p:attrName>ppt_x</p:attrName>
                                        </p:attrNameLst>
                                      </p:cBhvr>
                                    </p:anim>
                                    <p:set>
                                      <p:cBhvr>
                                        <p:cTn id="12" dur="770" fill="hold"/>
                                        <p:tgtEl>
                                          <p:spTgt spid="3076"/>
                                        </p:tgtEl>
                                        <p:attrNameLst>
                                          <p:attrName>ppt_y</p:attrName>
                                        </p:attrNameLst>
                                      </p:cBhvr>
                                      <p:to>
                                        <p:strVal val="(#ppt_y+0.4)"/>
                                      </p:to>
                                    </p:set>
                                    <p:anim from="(#ppt_y+0.4)" to="(#ppt_y)" calcmode="lin" valueType="num">
                                      <p:cBhvr>
                                        <p:cTn id="13" dur="1230" accel="100000" fill="hold">
                                          <p:stCondLst>
                                            <p:cond delay="770"/>
                                          </p:stCondLst>
                                        </p:cTn>
                                        <p:tgtEl>
                                          <p:spTgt spid="30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838200" y="-71438"/>
            <a:ext cx="7696200" cy="1524001"/>
          </a:xfrm>
          <a:prstGeom prst="horizontalScroll">
            <a:avLst>
              <a:gd name="adj" fmla="val 12500"/>
            </a:avLst>
          </a:prstGeom>
          <a:solidFill>
            <a:srgbClr val="EAFEA0"/>
          </a:solidFill>
          <a:ln w="9525">
            <a:solidFill>
              <a:schemeClr val="tx1"/>
            </a:solidFill>
            <a:round/>
            <a:headEnd/>
            <a:tailEnd/>
          </a:ln>
        </p:spPr>
        <p:txBody>
          <a:bodyPr wrap="none" anchor="ctr"/>
          <a:lstStyle/>
          <a:p>
            <a:endParaRPr lang="en-US">
              <a:latin typeface="Arial" charset="0"/>
            </a:endParaRPr>
          </a:p>
        </p:txBody>
      </p:sp>
      <p:sp>
        <p:nvSpPr>
          <p:cNvPr id="12291" name="Rectangle 3"/>
          <p:cNvSpPr>
            <a:spLocks noGrp="1" noChangeArrowheads="1"/>
          </p:cNvSpPr>
          <p:nvPr>
            <p:ph type="title"/>
          </p:nvPr>
        </p:nvSpPr>
        <p:spPr>
          <a:xfrm>
            <a:off x="457200" y="0"/>
            <a:ext cx="8229600" cy="1143000"/>
          </a:xfrm>
        </p:spPr>
        <p:txBody>
          <a:bodyPr/>
          <a:lstStyle/>
          <a:p>
            <a:pPr algn="ctr" eaLnBrk="1" hangingPunct="1"/>
            <a:r>
              <a:rPr lang="en-US" sz="2400" b="1" smtClean="0">
                <a:solidFill>
                  <a:srgbClr val="000099"/>
                </a:solidFill>
              </a:rPr>
              <a:t>Tập </a:t>
            </a:r>
            <a:r>
              <a:rPr lang="vi-VN" sz="2400" b="1" smtClean="0">
                <a:solidFill>
                  <a:srgbClr val="000099"/>
                </a:solidFill>
              </a:rPr>
              <a:t>đ</a:t>
            </a:r>
            <a:r>
              <a:rPr lang="en-US" sz="2400" b="1" smtClean="0">
                <a:solidFill>
                  <a:srgbClr val="000099"/>
                </a:solidFill>
              </a:rPr>
              <a:t>ọc</a:t>
            </a:r>
            <a:br>
              <a:rPr lang="en-US" sz="2400" b="1" smtClean="0">
                <a:solidFill>
                  <a:srgbClr val="000099"/>
                </a:solidFill>
              </a:rPr>
            </a:br>
            <a:r>
              <a:rPr lang="en-US" sz="2400" b="1" smtClean="0">
                <a:solidFill>
                  <a:srgbClr val="000099"/>
                </a:solidFill>
              </a:rPr>
              <a:t>Bốn anh tài </a:t>
            </a:r>
            <a:br>
              <a:rPr lang="en-US" sz="2400" b="1" smtClean="0">
                <a:solidFill>
                  <a:srgbClr val="000099"/>
                </a:solidFill>
              </a:rPr>
            </a:br>
            <a:r>
              <a:rPr lang="en-US" sz="1300" b="1" i="1" smtClean="0">
                <a:solidFill>
                  <a:srgbClr val="000099"/>
                </a:solidFill>
              </a:rPr>
              <a:t>( Tiếp theo)</a:t>
            </a:r>
          </a:p>
        </p:txBody>
      </p:sp>
      <p:sp>
        <p:nvSpPr>
          <p:cNvPr id="12292" name="Rectangle 4"/>
          <p:cNvSpPr>
            <a:spLocks noGrp="1" noChangeArrowheads="1"/>
          </p:cNvSpPr>
          <p:nvPr>
            <p:ph type="body" sz="half" idx="1"/>
          </p:nvPr>
        </p:nvSpPr>
        <p:spPr>
          <a:xfrm>
            <a:off x="381000" y="1143000"/>
            <a:ext cx="4038600" cy="4602163"/>
          </a:xfrm>
        </p:spPr>
        <p:txBody>
          <a:bodyPr/>
          <a:lstStyle/>
          <a:p>
            <a:pPr marL="609600" indent="-609600" eaLnBrk="1" hangingPunct="1">
              <a:buFont typeface="Wingdings" pitchFamily="2" charset="2"/>
              <a:buNone/>
            </a:pPr>
            <a:endParaRPr lang="en-US" sz="2200" smtClean="0"/>
          </a:p>
          <a:p>
            <a:pPr marL="609600" indent="-609600" algn="ctr" eaLnBrk="1" hangingPunct="1">
              <a:buFont typeface="Wingdings" pitchFamily="2" charset="2"/>
              <a:buNone/>
            </a:pPr>
            <a:r>
              <a:rPr lang="en-US" b="1" smtClean="0">
                <a:solidFill>
                  <a:srgbClr val="009900"/>
                </a:solidFill>
              </a:rPr>
              <a:t> </a:t>
            </a:r>
            <a:r>
              <a:rPr lang="en-US" sz="2200" b="1" smtClean="0">
                <a:solidFill>
                  <a:srgbClr val="009900"/>
                </a:solidFill>
              </a:rPr>
              <a:t>Luyện </a:t>
            </a:r>
            <a:r>
              <a:rPr lang="vi-VN" sz="2200" b="1" smtClean="0">
                <a:solidFill>
                  <a:srgbClr val="009900"/>
                </a:solidFill>
              </a:rPr>
              <a:t>đ</a:t>
            </a:r>
            <a:r>
              <a:rPr lang="en-US" sz="2200" b="1" smtClean="0">
                <a:solidFill>
                  <a:srgbClr val="009900"/>
                </a:solidFill>
              </a:rPr>
              <a:t>ọc</a:t>
            </a:r>
          </a:p>
          <a:p>
            <a:pPr marL="609600" indent="-609600" eaLnBrk="1" hangingPunct="1">
              <a:buFont typeface="Wingdings" pitchFamily="2" charset="2"/>
              <a:buNone/>
            </a:pPr>
            <a:endParaRPr lang="en-US" sz="2200" b="1" smtClean="0"/>
          </a:p>
          <a:p>
            <a:pPr marL="609600" indent="-609600" eaLnBrk="1" hangingPunct="1">
              <a:buFont typeface="Wingdings" pitchFamily="2" charset="2"/>
              <a:buNone/>
            </a:pPr>
            <a:endParaRPr lang="en-US" b="1" smtClean="0"/>
          </a:p>
          <a:p>
            <a:pPr marL="609600" indent="-609600" eaLnBrk="1" hangingPunct="1">
              <a:buFont typeface="Wingdings" pitchFamily="2" charset="2"/>
              <a:buNone/>
            </a:pPr>
            <a:endParaRPr lang="en-US" b="1" smtClean="0"/>
          </a:p>
          <a:p>
            <a:pPr marL="609600" indent="-609600" eaLnBrk="1" hangingPunct="1">
              <a:buFont typeface="Wingdings" pitchFamily="2" charset="2"/>
              <a:buNone/>
            </a:pPr>
            <a:endParaRPr lang="en-US" b="1" smtClean="0"/>
          </a:p>
        </p:txBody>
      </p:sp>
      <p:sp>
        <p:nvSpPr>
          <p:cNvPr id="12293" name="Rectangle 5"/>
          <p:cNvSpPr>
            <a:spLocks noGrp="1" noChangeArrowheads="1"/>
          </p:cNvSpPr>
          <p:nvPr>
            <p:ph type="body" sz="half" idx="2"/>
          </p:nvPr>
        </p:nvSpPr>
        <p:spPr>
          <a:xfrm>
            <a:off x="4495800" y="1524000"/>
            <a:ext cx="4038600" cy="4373563"/>
          </a:xfrm>
        </p:spPr>
        <p:txBody>
          <a:bodyPr/>
          <a:lstStyle/>
          <a:p>
            <a:pPr algn="ctr" eaLnBrk="1" hangingPunct="1">
              <a:buFont typeface="Wingdings" pitchFamily="2" charset="2"/>
              <a:buNone/>
            </a:pPr>
            <a:r>
              <a:rPr lang="en-US" sz="3000" b="1" smtClean="0">
                <a:solidFill>
                  <a:srgbClr val="009900"/>
                </a:solidFill>
              </a:rPr>
              <a:t>Tìm hiểu bài</a:t>
            </a:r>
          </a:p>
          <a:p>
            <a:pPr eaLnBrk="1" hangingPunct="1">
              <a:buFont typeface="Wingdings" pitchFamily="2" charset="2"/>
              <a:buNone/>
            </a:pPr>
            <a:r>
              <a:rPr lang="en-US" sz="2300" b="1" smtClean="0">
                <a:solidFill>
                  <a:srgbClr val="FF3300"/>
                </a:solidFill>
              </a:rPr>
              <a:t>Từ ngữ:</a:t>
            </a:r>
            <a:r>
              <a:rPr lang="en-US" sz="3000" b="1" smtClean="0">
                <a:solidFill>
                  <a:srgbClr val="FF3300"/>
                </a:solidFill>
              </a:rPr>
              <a:t> </a:t>
            </a:r>
          </a:p>
        </p:txBody>
      </p:sp>
      <p:sp>
        <p:nvSpPr>
          <p:cNvPr id="12294" name="Line 6"/>
          <p:cNvSpPr>
            <a:spLocks noChangeShapeType="1"/>
          </p:cNvSpPr>
          <p:nvPr/>
        </p:nvSpPr>
        <p:spPr bwMode="auto">
          <a:xfrm>
            <a:off x="4271963" y="1724025"/>
            <a:ext cx="0" cy="4724400"/>
          </a:xfrm>
          <a:prstGeom prst="line">
            <a:avLst/>
          </a:prstGeom>
          <a:noFill/>
          <a:ln w="9525">
            <a:solidFill>
              <a:schemeClr val="tx1"/>
            </a:solidFill>
            <a:round/>
            <a:headEnd/>
            <a:tailEnd/>
          </a:ln>
        </p:spPr>
        <p:txBody>
          <a:bodyPr/>
          <a:lstStyle/>
          <a:p>
            <a:endParaRPr lang="en-US"/>
          </a:p>
        </p:txBody>
      </p:sp>
      <p:sp>
        <p:nvSpPr>
          <p:cNvPr id="12295" name="Text Box 7"/>
          <p:cNvSpPr txBox="1">
            <a:spLocks noChangeArrowheads="1"/>
          </p:cNvSpPr>
          <p:nvPr/>
        </p:nvSpPr>
        <p:spPr bwMode="auto">
          <a:xfrm>
            <a:off x="533400" y="2362200"/>
            <a:ext cx="12192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3300"/>
                </a:solidFill>
                <a:latin typeface="Arial" charset="0"/>
              </a:rPr>
              <a:t>Từ ngữ:</a:t>
            </a:r>
          </a:p>
        </p:txBody>
      </p:sp>
      <p:sp>
        <p:nvSpPr>
          <p:cNvPr id="12296" name="Text Box 8"/>
          <p:cNvSpPr txBox="1">
            <a:spLocks noChangeArrowheads="1"/>
          </p:cNvSpPr>
          <p:nvPr/>
        </p:nvSpPr>
        <p:spPr bwMode="auto">
          <a:xfrm>
            <a:off x="1600200" y="2381250"/>
            <a:ext cx="1219200" cy="396875"/>
          </a:xfrm>
          <a:prstGeom prst="rect">
            <a:avLst/>
          </a:prstGeom>
          <a:solidFill>
            <a:schemeClr val="bg1"/>
          </a:solidFill>
          <a:ln w="9525">
            <a:noFill/>
            <a:miter lim="800000"/>
            <a:headEnd/>
            <a:tailEnd/>
          </a:ln>
        </p:spPr>
        <p:txBody>
          <a:bodyPr>
            <a:spAutoFit/>
          </a:bodyPr>
          <a:lstStyle/>
          <a:p>
            <a:pPr eaLnBrk="1" hangingPunct="1">
              <a:spcBef>
                <a:spcPct val="50000"/>
              </a:spcBef>
            </a:pPr>
            <a:r>
              <a:rPr lang="en-US" sz="2000" b="1">
                <a:latin typeface="Arial" charset="0"/>
              </a:rPr>
              <a:t>lè l</a:t>
            </a:r>
            <a:r>
              <a:rPr lang="vi-VN" sz="2000" b="1">
                <a:latin typeface="Arial" charset="0"/>
              </a:rPr>
              <a:t>ư</a:t>
            </a:r>
            <a:r>
              <a:rPr lang="en-US" sz="2000" b="1">
                <a:latin typeface="Arial" charset="0"/>
              </a:rPr>
              <a:t>ỡi,</a:t>
            </a:r>
          </a:p>
        </p:txBody>
      </p:sp>
      <p:sp>
        <p:nvSpPr>
          <p:cNvPr id="12297" name="Text Box 9"/>
          <p:cNvSpPr txBox="1">
            <a:spLocks noChangeArrowheads="1"/>
          </p:cNvSpPr>
          <p:nvPr/>
        </p:nvSpPr>
        <p:spPr bwMode="auto">
          <a:xfrm>
            <a:off x="2590800" y="2362200"/>
            <a:ext cx="13716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núc nác,</a:t>
            </a:r>
          </a:p>
        </p:txBody>
      </p:sp>
      <p:sp>
        <p:nvSpPr>
          <p:cNvPr id="12298" name="Text Box 10"/>
          <p:cNvSpPr txBox="1">
            <a:spLocks noChangeArrowheads="1"/>
          </p:cNvSpPr>
          <p:nvPr/>
        </p:nvSpPr>
        <p:spPr bwMode="auto">
          <a:xfrm>
            <a:off x="571500" y="2676525"/>
            <a:ext cx="1905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n</a:t>
            </a:r>
            <a:r>
              <a:rPr lang="vi-VN" sz="2000" b="1">
                <a:latin typeface="Arial" charset="0"/>
              </a:rPr>
              <a:t>ư</a:t>
            </a:r>
            <a:r>
              <a:rPr lang="en-US" sz="2000" b="1">
                <a:latin typeface="Arial" charset="0"/>
              </a:rPr>
              <a:t>ớc lụt,</a:t>
            </a:r>
          </a:p>
        </p:txBody>
      </p:sp>
      <p:sp>
        <p:nvSpPr>
          <p:cNvPr id="12299" name="Text Box 11"/>
          <p:cNvSpPr txBox="1">
            <a:spLocks noChangeArrowheads="1"/>
          </p:cNvSpPr>
          <p:nvPr/>
        </p:nvSpPr>
        <p:spPr bwMode="auto">
          <a:xfrm>
            <a:off x="1752600" y="2686050"/>
            <a:ext cx="1905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chạy trốn</a:t>
            </a:r>
          </a:p>
        </p:txBody>
      </p:sp>
      <p:sp>
        <p:nvSpPr>
          <p:cNvPr id="12300" name="Text Box 12"/>
          <p:cNvSpPr txBox="1">
            <a:spLocks noChangeArrowheads="1"/>
          </p:cNvSpPr>
          <p:nvPr/>
        </p:nvSpPr>
        <p:spPr bwMode="auto">
          <a:xfrm>
            <a:off x="304800" y="2971800"/>
            <a:ext cx="3886200" cy="2232025"/>
          </a:xfrm>
          <a:prstGeom prst="rect">
            <a:avLst/>
          </a:prstGeom>
          <a:noFill/>
          <a:ln w="9525">
            <a:noFill/>
            <a:miter lim="800000"/>
            <a:headEnd/>
            <a:tailEnd/>
          </a:ln>
        </p:spPr>
        <p:txBody>
          <a:bodyPr>
            <a:spAutoFit/>
          </a:bodyPr>
          <a:lstStyle/>
          <a:p>
            <a:pPr eaLnBrk="1" hangingPunct="1"/>
            <a:r>
              <a:rPr lang="en-US" sz="2000" b="1">
                <a:solidFill>
                  <a:srgbClr val="FF3300"/>
                </a:solidFill>
                <a:latin typeface="Arial" charset="0"/>
              </a:rPr>
              <a:t>Câu:</a:t>
            </a:r>
            <a:r>
              <a:rPr lang="en-US" sz="2000" b="1">
                <a:latin typeface="Arial" charset="0"/>
              </a:rPr>
              <a:t> Bà </a:t>
            </a:r>
            <a:r>
              <a:rPr lang="vi-VN" sz="2000" b="1">
                <a:latin typeface="Arial" charset="0"/>
              </a:rPr>
              <a:t>đ</a:t>
            </a:r>
            <a:r>
              <a:rPr lang="en-US" sz="2000" b="1">
                <a:latin typeface="Arial" charset="0"/>
              </a:rPr>
              <a:t>ừng sợ, anh em chúng cháu </a:t>
            </a:r>
            <a:r>
              <a:rPr lang="vi-VN" sz="2000" b="1">
                <a:latin typeface="Arial" charset="0"/>
              </a:rPr>
              <a:t>đ</a:t>
            </a:r>
            <a:r>
              <a:rPr lang="en-US" sz="2000" b="1">
                <a:latin typeface="Arial" charset="0"/>
              </a:rPr>
              <a:t>ến </a:t>
            </a:r>
            <a:r>
              <a:rPr lang="vi-VN" sz="2000" b="1">
                <a:latin typeface="Arial" charset="0"/>
              </a:rPr>
              <a:t>đ</a:t>
            </a:r>
            <a:r>
              <a:rPr lang="en-US" sz="2000" b="1">
                <a:latin typeface="Arial" charset="0"/>
              </a:rPr>
              <a:t>ây </a:t>
            </a:r>
            <a:r>
              <a:rPr lang="vi-VN" sz="2000" b="1">
                <a:latin typeface="Arial" charset="0"/>
              </a:rPr>
              <a:t>đ</a:t>
            </a:r>
            <a:r>
              <a:rPr lang="en-US" sz="2000" b="1">
                <a:latin typeface="Arial" charset="0"/>
              </a:rPr>
              <a:t>ể bắt yêu tinh </a:t>
            </a:r>
            <a:r>
              <a:rPr lang="vi-VN" sz="2000" b="1">
                <a:latin typeface="Arial" charset="0"/>
              </a:rPr>
              <a:t>đ</a:t>
            </a:r>
            <a:r>
              <a:rPr lang="en-US" sz="2000" b="1">
                <a:latin typeface="Arial" charset="0"/>
              </a:rPr>
              <a:t>ấy.</a:t>
            </a:r>
          </a:p>
          <a:p>
            <a:pPr eaLnBrk="1" hangingPunct="1"/>
            <a:endParaRPr lang="en-US" sz="2000" b="1">
              <a:latin typeface="Arial" charset="0"/>
            </a:endParaRPr>
          </a:p>
          <a:p>
            <a:pPr eaLnBrk="1" hangingPunct="1"/>
            <a:endParaRPr lang="en-US" sz="2000" b="1">
              <a:latin typeface="Arial" charset="0"/>
            </a:endParaRPr>
          </a:p>
          <a:p>
            <a:pPr eaLnBrk="1" hangingPunct="1">
              <a:spcBef>
                <a:spcPct val="50000"/>
              </a:spcBef>
            </a:pPr>
            <a:endParaRPr lang="en-US" sz="2600">
              <a:latin typeface="Arial" charset="0"/>
            </a:endParaRPr>
          </a:p>
        </p:txBody>
      </p:sp>
      <p:sp>
        <p:nvSpPr>
          <p:cNvPr id="12301" name="Line 13"/>
          <p:cNvSpPr>
            <a:spLocks noChangeShapeType="1"/>
          </p:cNvSpPr>
          <p:nvPr/>
        </p:nvSpPr>
        <p:spPr bwMode="auto">
          <a:xfrm>
            <a:off x="1295400" y="3338513"/>
            <a:ext cx="914400" cy="14287"/>
          </a:xfrm>
          <a:prstGeom prst="line">
            <a:avLst/>
          </a:prstGeom>
          <a:noFill/>
          <a:ln w="38100">
            <a:solidFill>
              <a:srgbClr val="FF0066"/>
            </a:solidFill>
            <a:round/>
            <a:headEnd/>
            <a:tailEnd/>
          </a:ln>
        </p:spPr>
        <p:txBody>
          <a:bodyPr/>
          <a:lstStyle/>
          <a:p>
            <a:endParaRPr lang="en-US"/>
          </a:p>
        </p:txBody>
      </p:sp>
      <p:sp>
        <p:nvSpPr>
          <p:cNvPr id="12302" name="Line 14"/>
          <p:cNvSpPr>
            <a:spLocks noChangeShapeType="1"/>
          </p:cNvSpPr>
          <p:nvPr/>
        </p:nvSpPr>
        <p:spPr bwMode="auto">
          <a:xfrm>
            <a:off x="2209800" y="3657600"/>
            <a:ext cx="1752600" cy="0"/>
          </a:xfrm>
          <a:prstGeom prst="line">
            <a:avLst/>
          </a:prstGeom>
          <a:noFill/>
          <a:ln w="28575">
            <a:solidFill>
              <a:srgbClr val="FF0066"/>
            </a:solidFill>
            <a:round/>
            <a:headEnd/>
            <a:tailEnd/>
          </a:ln>
        </p:spPr>
        <p:txBody>
          <a:bodyPr/>
          <a:lstStyle/>
          <a:p>
            <a:endParaRPr lang="en-US"/>
          </a:p>
        </p:txBody>
      </p:sp>
      <p:sp>
        <p:nvSpPr>
          <p:cNvPr id="12303" name="Line 15"/>
          <p:cNvSpPr>
            <a:spLocks noChangeShapeType="1"/>
          </p:cNvSpPr>
          <p:nvPr/>
        </p:nvSpPr>
        <p:spPr bwMode="auto">
          <a:xfrm>
            <a:off x="1719263" y="1995488"/>
            <a:ext cx="1371600" cy="0"/>
          </a:xfrm>
          <a:prstGeom prst="line">
            <a:avLst/>
          </a:prstGeom>
          <a:noFill/>
          <a:ln w="38100">
            <a:solidFill>
              <a:srgbClr val="FF0066"/>
            </a:solidFill>
            <a:round/>
            <a:headEnd/>
            <a:tailEnd/>
          </a:ln>
        </p:spPr>
        <p:txBody>
          <a:bodyPr/>
          <a:lstStyle/>
          <a:p>
            <a:endParaRPr lang="en-US"/>
          </a:p>
        </p:txBody>
      </p:sp>
      <p:sp>
        <p:nvSpPr>
          <p:cNvPr id="12304" name="Rectangle 16"/>
          <p:cNvSpPr>
            <a:spLocks noChangeArrowheads="1"/>
          </p:cNvSpPr>
          <p:nvPr/>
        </p:nvSpPr>
        <p:spPr bwMode="auto">
          <a:xfrm>
            <a:off x="5567363" y="2343150"/>
            <a:ext cx="1371600" cy="406400"/>
          </a:xfrm>
          <a:prstGeom prst="rect">
            <a:avLst/>
          </a:prstGeom>
          <a:solidFill>
            <a:schemeClr val="bg1"/>
          </a:solidFill>
          <a:ln w="9525">
            <a:solidFill>
              <a:schemeClr val="bg1"/>
            </a:solidFill>
            <a:miter lim="800000"/>
            <a:headEnd/>
            <a:tailEnd/>
          </a:ln>
        </p:spPr>
        <p:txBody>
          <a:bodyPr>
            <a:spAutoFit/>
          </a:bodyPr>
          <a:lstStyle/>
          <a:p>
            <a:pPr eaLnBrk="1" hangingPunct="1">
              <a:spcBef>
                <a:spcPct val="20000"/>
              </a:spcBef>
            </a:pPr>
            <a:r>
              <a:rPr lang="en-US" sz="2000" b="1">
                <a:latin typeface="Arial" charset="0"/>
              </a:rPr>
              <a:t>Núc nác,</a:t>
            </a:r>
          </a:p>
        </p:txBody>
      </p:sp>
      <p:sp>
        <p:nvSpPr>
          <p:cNvPr id="12305" name="Text Box 17"/>
          <p:cNvSpPr txBox="1">
            <a:spLocks noChangeArrowheads="1"/>
          </p:cNvSpPr>
          <p:nvPr/>
        </p:nvSpPr>
        <p:spPr bwMode="auto">
          <a:xfrm>
            <a:off x="6781800" y="2362200"/>
            <a:ext cx="19812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thung lũng</a:t>
            </a:r>
          </a:p>
        </p:txBody>
      </p:sp>
      <p:sp>
        <p:nvSpPr>
          <p:cNvPr id="12306" name="Text Box 18"/>
          <p:cNvSpPr txBox="1">
            <a:spLocks noChangeArrowheads="1"/>
          </p:cNvSpPr>
          <p:nvPr/>
        </p:nvSpPr>
        <p:spPr bwMode="auto">
          <a:xfrm>
            <a:off x="5562600" y="2743200"/>
            <a:ext cx="16002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núng thế,</a:t>
            </a:r>
          </a:p>
        </p:txBody>
      </p:sp>
      <p:sp>
        <p:nvSpPr>
          <p:cNvPr id="12307" name="Text Box 19"/>
          <p:cNvSpPr txBox="1">
            <a:spLocks noChangeArrowheads="1"/>
          </p:cNvSpPr>
          <p:nvPr/>
        </p:nvSpPr>
        <p:spPr bwMode="auto">
          <a:xfrm>
            <a:off x="6781800" y="2747963"/>
            <a:ext cx="1524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bản làng</a:t>
            </a:r>
          </a:p>
        </p:txBody>
      </p:sp>
      <p:sp>
        <p:nvSpPr>
          <p:cNvPr id="12308" name="Line 20"/>
          <p:cNvSpPr>
            <a:spLocks noChangeShapeType="1"/>
          </p:cNvSpPr>
          <p:nvPr/>
        </p:nvSpPr>
        <p:spPr bwMode="auto">
          <a:xfrm>
            <a:off x="5410200" y="1981200"/>
            <a:ext cx="2057400" cy="0"/>
          </a:xfrm>
          <a:prstGeom prst="line">
            <a:avLst/>
          </a:prstGeom>
          <a:noFill/>
          <a:ln w="28575">
            <a:solidFill>
              <a:srgbClr val="FF0066"/>
            </a:solidFill>
            <a:round/>
            <a:headEnd/>
            <a:tailEnd/>
          </a:ln>
        </p:spPr>
        <p:txBody>
          <a:bodyPr/>
          <a:lstStyle/>
          <a:p>
            <a:endParaRPr lang="en-US"/>
          </a:p>
        </p:txBody>
      </p:sp>
      <p:sp>
        <p:nvSpPr>
          <p:cNvPr id="12309" name="Text Box 21"/>
          <p:cNvSpPr txBox="1">
            <a:spLocks noChangeArrowheads="1"/>
          </p:cNvSpPr>
          <p:nvPr/>
        </p:nvSpPr>
        <p:spPr bwMode="auto">
          <a:xfrm>
            <a:off x="4572000" y="3081338"/>
            <a:ext cx="1125538" cy="400050"/>
          </a:xfrm>
          <a:prstGeom prst="rect">
            <a:avLst/>
          </a:prstGeom>
          <a:noFill/>
          <a:ln w="9525">
            <a:noFill/>
            <a:miter lim="800000"/>
            <a:headEnd/>
            <a:tailEnd/>
          </a:ln>
        </p:spPr>
        <p:txBody>
          <a:bodyPr wrap="none">
            <a:spAutoFit/>
          </a:bodyPr>
          <a:lstStyle/>
          <a:p>
            <a:pPr eaLnBrk="1" hangingPunct="1"/>
            <a:r>
              <a:rPr lang="en-US" sz="2000" b="1">
                <a:solidFill>
                  <a:srgbClr val="FF3300"/>
                </a:solidFill>
                <a:latin typeface="Arial" charset="0"/>
              </a:rPr>
              <a:t>Đoạn 1:</a:t>
            </a:r>
          </a:p>
        </p:txBody>
      </p:sp>
      <p:sp>
        <p:nvSpPr>
          <p:cNvPr id="12310" name="Text Box 22"/>
          <p:cNvSpPr txBox="1">
            <a:spLocks noChangeArrowheads="1"/>
          </p:cNvSpPr>
          <p:nvPr/>
        </p:nvSpPr>
        <p:spPr bwMode="auto">
          <a:xfrm>
            <a:off x="4724400" y="3681413"/>
            <a:ext cx="3886200" cy="7016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Vắng teo, chỉ còn một bà cụ, nấu c</a:t>
            </a:r>
            <a:r>
              <a:rPr lang="vi-VN" sz="2000" b="1">
                <a:latin typeface="Arial" charset="0"/>
              </a:rPr>
              <a:t>ơ</a:t>
            </a:r>
            <a:r>
              <a:rPr lang="en-US" sz="2000" b="1">
                <a:latin typeface="Arial" charset="0"/>
              </a:rPr>
              <a:t>m, giục chạy trốn.</a:t>
            </a:r>
          </a:p>
        </p:txBody>
      </p:sp>
      <p:sp>
        <p:nvSpPr>
          <p:cNvPr id="12311" name="Text Box 23"/>
          <p:cNvSpPr txBox="1">
            <a:spLocks noChangeArrowheads="1"/>
          </p:cNvSpPr>
          <p:nvPr/>
        </p:nvSpPr>
        <p:spPr bwMode="auto">
          <a:xfrm>
            <a:off x="5600700" y="3076575"/>
            <a:ext cx="2971800" cy="7016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Anh em Cẩu Khây </a:t>
            </a:r>
            <a:r>
              <a:rPr lang="vi-VN" sz="2000" b="1">
                <a:latin typeface="Arial" charset="0"/>
              </a:rPr>
              <a:t>đư</a:t>
            </a:r>
            <a:r>
              <a:rPr lang="en-US" sz="2000" b="1">
                <a:latin typeface="Arial" charset="0"/>
              </a:rPr>
              <a:t>ợc bà cụ giúp </a:t>
            </a:r>
            <a:r>
              <a:rPr lang="vi-VN" sz="2000" b="1">
                <a:latin typeface="Arial" charset="0"/>
              </a:rPr>
              <a:t>đ</a:t>
            </a:r>
            <a:r>
              <a:rPr lang="en-US" sz="2000" b="1">
                <a:latin typeface="Arial" charset="0"/>
              </a:rPr>
              <a:t>ỡ.</a:t>
            </a:r>
          </a:p>
        </p:txBody>
      </p:sp>
      <p:sp>
        <p:nvSpPr>
          <p:cNvPr id="12312" name="Text Box 24"/>
          <p:cNvSpPr txBox="1">
            <a:spLocks noChangeArrowheads="1"/>
          </p:cNvSpPr>
          <p:nvPr/>
        </p:nvSpPr>
        <p:spPr bwMode="auto">
          <a:xfrm>
            <a:off x="4648200" y="4343400"/>
            <a:ext cx="1066800" cy="70802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3300"/>
                </a:solidFill>
                <a:latin typeface="Arial" charset="0"/>
              </a:rPr>
              <a:t>Đoạn 2:</a:t>
            </a:r>
          </a:p>
        </p:txBody>
      </p:sp>
      <p:sp>
        <p:nvSpPr>
          <p:cNvPr id="12313" name="Text Box 25"/>
          <p:cNvSpPr txBox="1">
            <a:spLocks noChangeArrowheads="1"/>
          </p:cNvSpPr>
          <p:nvPr/>
        </p:nvSpPr>
        <p:spPr bwMode="auto">
          <a:xfrm>
            <a:off x="4467225" y="4886325"/>
            <a:ext cx="44196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 Yêu Tinh: phun n</a:t>
            </a:r>
            <a:r>
              <a:rPr lang="vi-VN" sz="2000" b="1">
                <a:latin typeface="Arial" charset="0"/>
              </a:rPr>
              <a:t>ư</a:t>
            </a:r>
            <a:r>
              <a:rPr lang="en-US" sz="2000" b="1">
                <a:latin typeface="Arial" charset="0"/>
              </a:rPr>
              <a:t>ớc nh</a:t>
            </a:r>
            <a:r>
              <a:rPr lang="vi-VN" sz="2000" b="1">
                <a:latin typeface="Arial" charset="0"/>
              </a:rPr>
              <a:t>ư</a:t>
            </a:r>
            <a:r>
              <a:rPr lang="en-US" sz="2000" b="1">
                <a:latin typeface="Arial" charset="0"/>
              </a:rPr>
              <a:t> m</a:t>
            </a:r>
            <a:r>
              <a:rPr lang="vi-VN" sz="2000" b="1">
                <a:latin typeface="Arial" charset="0"/>
              </a:rPr>
              <a:t>ư</a:t>
            </a:r>
            <a:r>
              <a:rPr lang="en-US" sz="2000" b="1">
                <a:latin typeface="Arial" charset="0"/>
              </a:rPr>
              <a:t>a, </a:t>
            </a:r>
          </a:p>
        </p:txBody>
      </p:sp>
      <p:sp>
        <p:nvSpPr>
          <p:cNvPr id="12314" name="Text Box 26"/>
          <p:cNvSpPr txBox="1">
            <a:spLocks noChangeArrowheads="1"/>
          </p:cNvSpPr>
          <p:nvPr/>
        </p:nvSpPr>
        <p:spPr bwMode="auto">
          <a:xfrm>
            <a:off x="4495800" y="5257800"/>
            <a:ext cx="4343400" cy="708025"/>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a:t>
            </a:r>
            <a:r>
              <a:rPr lang="en-US" sz="2000" b="1">
                <a:latin typeface="Arial" charset="0"/>
              </a:rPr>
              <a:t> Nắm Tay Đóng cọc: </a:t>
            </a:r>
            <a:r>
              <a:rPr lang="vi-VN" sz="2000" b="1">
                <a:latin typeface="Arial" charset="0"/>
              </a:rPr>
              <a:t>đ</a:t>
            </a:r>
            <a:r>
              <a:rPr lang="en-US" sz="2000" b="1">
                <a:latin typeface="Arial" charset="0"/>
              </a:rPr>
              <a:t>ấm, ng</a:t>
            </a:r>
            <a:r>
              <a:rPr lang="vi-VN" sz="2000" b="1">
                <a:latin typeface="Arial" charset="0"/>
              </a:rPr>
              <a:t>ă</a:t>
            </a:r>
            <a:r>
              <a:rPr lang="en-US" sz="2000" b="1">
                <a:latin typeface="Arial" charset="0"/>
              </a:rPr>
              <a:t>n n</a:t>
            </a:r>
            <a:r>
              <a:rPr lang="vi-VN" sz="2000" b="1">
                <a:latin typeface="Arial" charset="0"/>
              </a:rPr>
              <a:t>ư</a:t>
            </a:r>
            <a:r>
              <a:rPr lang="en-US" sz="2000" b="1">
                <a:latin typeface="Arial" charset="0"/>
              </a:rPr>
              <a:t>ớc</a:t>
            </a:r>
            <a:endParaRPr lang="en-US" sz="1800">
              <a:latin typeface="Arial" charset="0"/>
            </a:endParaRPr>
          </a:p>
        </p:txBody>
      </p:sp>
      <p:sp>
        <p:nvSpPr>
          <p:cNvPr id="12315" name="Text Box 27"/>
          <p:cNvSpPr txBox="1">
            <a:spLocks noChangeArrowheads="1"/>
          </p:cNvSpPr>
          <p:nvPr/>
        </p:nvSpPr>
        <p:spPr bwMode="auto">
          <a:xfrm>
            <a:off x="4495800" y="5867400"/>
            <a:ext cx="4191000" cy="396875"/>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 </a:t>
            </a:r>
            <a:r>
              <a:rPr lang="en-US" sz="2000" b="1">
                <a:latin typeface="Arial" charset="0"/>
              </a:rPr>
              <a:t>Lấy Tai Tát N</a:t>
            </a:r>
            <a:r>
              <a:rPr lang="vi-VN" sz="2000" b="1">
                <a:latin typeface="Arial" charset="0"/>
              </a:rPr>
              <a:t>ư</a:t>
            </a:r>
            <a:r>
              <a:rPr lang="en-US" sz="2000" b="1">
                <a:latin typeface="Arial" charset="0"/>
              </a:rPr>
              <a:t>ớc: tát n</a:t>
            </a:r>
            <a:r>
              <a:rPr lang="vi-VN" sz="2000" b="1">
                <a:latin typeface="Arial" charset="0"/>
              </a:rPr>
              <a:t>ư</a:t>
            </a:r>
            <a:r>
              <a:rPr lang="en-US" sz="2000" b="1">
                <a:latin typeface="Arial" charset="0"/>
              </a:rPr>
              <a:t>ớc</a:t>
            </a:r>
            <a:endParaRPr lang="en-US" sz="1800">
              <a:latin typeface="Arial" charset="0"/>
            </a:endParaRPr>
          </a:p>
        </p:txBody>
      </p:sp>
      <p:sp>
        <p:nvSpPr>
          <p:cNvPr id="12316" name="Text Box 28"/>
          <p:cNvSpPr txBox="1">
            <a:spLocks noChangeArrowheads="1"/>
          </p:cNvSpPr>
          <p:nvPr/>
        </p:nvSpPr>
        <p:spPr bwMode="auto">
          <a:xfrm>
            <a:off x="4572000" y="5757863"/>
            <a:ext cx="4038600" cy="366712"/>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2317" name="Text Box 29"/>
          <p:cNvSpPr txBox="1">
            <a:spLocks noChangeArrowheads="1"/>
          </p:cNvSpPr>
          <p:nvPr/>
        </p:nvSpPr>
        <p:spPr bwMode="auto">
          <a:xfrm>
            <a:off x="4495800" y="5562600"/>
            <a:ext cx="4114800" cy="400050"/>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Cẩu Khây: nhổ cây quật túi bụi</a:t>
            </a:r>
          </a:p>
        </p:txBody>
      </p:sp>
      <p:sp>
        <p:nvSpPr>
          <p:cNvPr id="12318" name="Text Box 30"/>
          <p:cNvSpPr txBox="1">
            <a:spLocks noChangeArrowheads="1"/>
          </p:cNvSpPr>
          <p:nvPr/>
        </p:nvSpPr>
        <p:spPr bwMode="auto">
          <a:xfrm>
            <a:off x="4514850" y="6176963"/>
            <a:ext cx="4267200" cy="70802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Móng Tay Đục Máng: khoét máng</a:t>
            </a:r>
          </a:p>
        </p:txBody>
      </p:sp>
      <p:sp>
        <p:nvSpPr>
          <p:cNvPr id="12319" name="Text Box 31"/>
          <p:cNvSpPr txBox="1">
            <a:spLocks noChangeArrowheads="1"/>
          </p:cNvSpPr>
          <p:nvPr/>
        </p:nvSpPr>
        <p:spPr bwMode="auto">
          <a:xfrm>
            <a:off x="5867400" y="4352925"/>
            <a:ext cx="3276600" cy="701675"/>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Cuộc chiến </a:t>
            </a:r>
            <a:r>
              <a:rPr lang="vi-VN" sz="2000" b="1">
                <a:latin typeface="Arial" charset="0"/>
              </a:rPr>
              <a:t>đ</a:t>
            </a:r>
            <a:r>
              <a:rPr lang="en-US" sz="2000" b="1">
                <a:latin typeface="Arial" charset="0"/>
              </a:rPr>
              <a:t>ấu của bốn anh tài, chống yêu tinh</a:t>
            </a:r>
          </a:p>
        </p:txBody>
      </p:sp>
      <p:sp>
        <p:nvSpPr>
          <p:cNvPr id="12320" name="Text Box 33"/>
          <p:cNvSpPr txBox="1">
            <a:spLocks noChangeArrowheads="1"/>
          </p:cNvSpPr>
          <p:nvPr/>
        </p:nvSpPr>
        <p:spPr bwMode="auto">
          <a:xfrm>
            <a:off x="457200" y="3810000"/>
            <a:ext cx="35052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2321" name="Text Box 35"/>
          <p:cNvSpPr txBox="1">
            <a:spLocks noChangeArrowheads="1"/>
          </p:cNvSpPr>
          <p:nvPr/>
        </p:nvSpPr>
        <p:spPr bwMode="auto">
          <a:xfrm>
            <a:off x="381000" y="4419600"/>
            <a:ext cx="36576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7444" name="Text Box 36"/>
          <p:cNvSpPr txBox="1">
            <a:spLocks noChangeArrowheads="1"/>
          </p:cNvSpPr>
          <p:nvPr/>
        </p:nvSpPr>
        <p:spPr bwMode="auto">
          <a:xfrm>
            <a:off x="333375" y="3957638"/>
            <a:ext cx="16764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3300"/>
                </a:solidFill>
                <a:latin typeface="Arial" charset="0"/>
              </a:rPr>
              <a:t>Giọng </a:t>
            </a:r>
            <a:r>
              <a:rPr lang="vi-VN" sz="2000" b="1">
                <a:solidFill>
                  <a:srgbClr val="FF3300"/>
                </a:solidFill>
                <a:latin typeface="Arial" charset="0"/>
              </a:rPr>
              <a:t>đ</a:t>
            </a:r>
            <a:r>
              <a:rPr lang="en-US" sz="2000" b="1">
                <a:solidFill>
                  <a:srgbClr val="FF3300"/>
                </a:solidFill>
                <a:latin typeface="Arial" charset="0"/>
              </a:rPr>
              <a:t>ọc:</a:t>
            </a:r>
            <a:r>
              <a:rPr lang="en-US" sz="1800" b="1">
                <a:latin typeface="Arial" charset="0"/>
              </a:rPr>
              <a:t> </a:t>
            </a:r>
          </a:p>
        </p:txBody>
      </p:sp>
      <p:sp>
        <p:nvSpPr>
          <p:cNvPr id="17445" name="Text Box 37"/>
          <p:cNvSpPr txBox="1">
            <a:spLocks noChangeArrowheads="1"/>
          </p:cNvSpPr>
          <p:nvPr/>
        </p:nvSpPr>
        <p:spPr bwMode="auto">
          <a:xfrm>
            <a:off x="190500" y="4319588"/>
            <a:ext cx="3505200" cy="677862"/>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Đoạn 1:</a:t>
            </a:r>
            <a:r>
              <a:rPr lang="en-US" sz="1800" b="1">
                <a:latin typeface="Arial" charset="0"/>
              </a:rPr>
              <a:t> Đọc với giọng hồi hộp.</a:t>
            </a:r>
          </a:p>
        </p:txBody>
      </p:sp>
      <p:sp>
        <p:nvSpPr>
          <p:cNvPr id="17446" name="Text Box 38"/>
          <p:cNvSpPr txBox="1">
            <a:spLocks noChangeArrowheads="1"/>
          </p:cNvSpPr>
          <p:nvPr/>
        </p:nvSpPr>
        <p:spPr bwMode="auto">
          <a:xfrm>
            <a:off x="185738" y="4711700"/>
            <a:ext cx="3852862" cy="946150"/>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Đoạn 2:</a:t>
            </a:r>
            <a:r>
              <a:rPr lang="en-US" sz="1800" b="1">
                <a:latin typeface="Arial" charset="0"/>
              </a:rPr>
              <a:t> Đọc với giọng gấp gáp, dồn dập, trở lại nhịp khoan thai ở </a:t>
            </a:r>
            <a:r>
              <a:rPr lang="vi-VN" sz="1800" b="1">
                <a:latin typeface="Arial" charset="0"/>
              </a:rPr>
              <a:t>đ</a:t>
            </a:r>
            <a:r>
              <a:rPr lang="en-US" sz="1800" b="1">
                <a:latin typeface="Arial" charset="0"/>
              </a:rPr>
              <a:t>oạn kết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744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7444">
                                            <p:txEl>
                                              <p:pRg st="0" end="0"/>
                                            </p:txEl>
                                          </p:spTgt>
                                        </p:tgtEl>
                                        <p:attrNameLst>
                                          <p:attrName>ppt_x</p:attrName>
                                        </p:attrNameLst>
                                      </p:cBhvr>
                                    </p:anim>
                                    <p:anim from="0" to="-1.0" calcmode="lin" valueType="num">
                                      <p:cBhvr>
                                        <p:cTn id="8" dur="200" decel="50000" autoRev="1" fill="hold">
                                          <p:stCondLst>
                                            <p:cond delay="600"/>
                                          </p:stCondLst>
                                        </p:cTn>
                                        <p:tgtEl>
                                          <p:spTgt spid="17444">
                                            <p:txEl>
                                              <p:pRg st="0" end="0"/>
                                            </p:txEl>
                                          </p:spTgt>
                                        </p:tgtEl>
                                        <p:attrNameLst>
                                          <p:attrName>xshear</p:attrName>
                                        </p:attrNameLst>
                                      </p:cBhvr>
                                    </p:anim>
                                    <p:animScale>
                                      <p:cBhvr>
                                        <p:cTn id="9" dur="200" decel="100000" autoRev="1" fill="hold">
                                          <p:stCondLst>
                                            <p:cond delay="600"/>
                                          </p:stCondLst>
                                        </p:cTn>
                                        <p:tgtEl>
                                          <p:spTgt spid="17444">
                                            <p:txEl>
                                              <p:pRg st="0" end="0"/>
                                            </p:txEl>
                                          </p:spTgt>
                                        </p:tgtEl>
                                      </p:cBhvr>
                                      <p:from x="100000" y="100000"/>
                                      <p:to x="80000" y="100000"/>
                                    </p:animScale>
                                    <p:anim by="(#ppt_h/3+#ppt_w*0.1)" calcmode="lin" valueType="num">
                                      <p:cBhvr additive="sum">
                                        <p:cTn id="10" dur="200" decel="100000" autoRev="1" fill="hold">
                                          <p:stCondLst>
                                            <p:cond delay="600"/>
                                          </p:stCondLst>
                                        </p:cTn>
                                        <p:tgtEl>
                                          <p:spTgt spid="1744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17445">
                                            <p:txEl>
                                              <p:pRg st="0" end="0"/>
                                            </p:txEl>
                                          </p:spTgt>
                                        </p:tgtEl>
                                        <p:attrNameLst>
                                          <p:attrName>style.visibility</p:attrName>
                                        </p:attrNameLst>
                                      </p:cBhvr>
                                      <p:to>
                                        <p:strVal val="visible"/>
                                      </p:to>
                                    </p:set>
                                    <p:animEffect transition="in" filter="fade">
                                      <p:cBhvr>
                                        <p:cTn id="15" dur="1600" decel="100000"/>
                                        <p:tgtEl>
                                          <p:spTgt spid="17445">
                                            <p:txEl>
                                              <p:pRg st="0" end="0"/>
                                            </p:txEl>
                                          </p:spTgt>
                                        </p:tgtEl>
                                      </p:cBhvr>
                                    </p:animEffect>
                                    <p:anim calcmode="lin" valueType="num">
                                      <p:cBhvr>
                                        <p:cTn id="16" dur="1600" decel="100000" fill="hold"/>
                                        <p:tgtEl>
                                          <p:spTgt spid="1744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1744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1744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744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744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17446">
                                            <p:txEl>
                                              <p:pRg st="0" end="0"/>
                                            </p:txEl>
                                          </p:spTgt>
                                        </p:tgtEl>
                                        <p:attrNameLst>
                                          <p:attrName>style.visibility</p:attrName>
                                        </p:attrNameLst>
                                      </p:cBhvr>
                                      <p:to>
                                        <p:strVal val="visible"/>
                                      </p:to>
                                    </p:set>
                                    <p:animEffect transition="in" filter="fade">
                                      <p:cBhvr>
                                        <p:cTn id="25" dur="1600" decel="100000"/>
                                        <p:tgtEl>
                                          <p:spTgt spid="17446">
                                            <p:txEl>
                                              <p:pRg st="0" end="0"/>
                                            </p:txEl>
                                          </p:spTgt>
                                        </p:tgtEl>
                                      </p:cBhvr>
                                    </p:animEffect>
                                    <p:anim calcmode="lin" valueType="num">
                                      <p:cBhvr>
                                        <p:cTn id="26" dur="1600" decel="100000" fill="hold"/>
                                        <p:tgtEl>
                                          <p:spTgt spid="17446">
                                            <p:txEl>
                                              <p:pRg st="0" end="0"/>
                                            </p:txEl>
                                          </p:spTgt>
                                        </p:tgtEl>
                                        <p:attrNameLst>
                                          <p:attrName>style.rotation</p:attrName>
                                        </p:attrNameLst>
                                      </p:cBhvr>
                                      <p:tavLst>
                                        <p:tav tm="0">
                                          <p:val>
                                            <p:fltVal val="-90"/>
                                          </p:val>
                                        </p:tav>
                                        <p:tav tm="100000">
                                          <p:val>
                                            <p:fltVal val="0"/>
                                          </p:val>
                                        </p:tav>
                                      </p:tavLst>
                                    </p:anim>
                                    <p:anim calcmode="lin" valueType="num">
                                      <p:cBhvr>
                                        <p:cTn id="27" dur="1600" decel="100000" fill="hold"/>
                                        <p:tgtEl>
                                          <p:spTgt spid="17446">
                                            <p:txEl>
                                              <p:pRg st="0" end="0"/>
                                            </p:txEl>
                                          </p:spTgt>
                                        </p:tgtEl>
                                        <p:attrNameLst>
                                          <p:attrName>ppt_x</p:attrName>
                                        </p:attrNameLst>
                                      </p:cBhvr>
                                      <p:tavLst>
                                        <p:tav tm="0">
                                          <p:val>
                                            <p:strVal val="#ppt_x+0.4"/>
                                          </p:val>
                                        </p:tav>
                                        <p:tav tm="100000">
                                          <p:val>
                                            <p:strVal val="#ppt_x-0.05"/>
                                          </p:val>
                                        </p:tav>
                                      </p:tavLst>
                                    </p:anim>
                                    <p:anim calcmode="lin" valueType="num">
                                      <p:cBhvr>
                                        <p:cTn id="28" dur="1600" decel="100000" fill="hold"/>
                                        <p:tgtEl>
                                          <p:spTgt spid="17446">
                                            <p:txEl>
                                              <p:pRg st="0" end="0"/>
                                            </p:txEl>
                                          </p:spTgt>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17446">
                                            <p:txEl>
                                              <p:pRg st="0" end="0"/>
                                            </p:txEl>
                                          </p:spTgt>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1744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79"/>
          <p:cNvPicPr>
            <a:picLocks noChangeAspect="1" noChangeArrowheads="1"/>
          </p:cNvPicPr>
          <p:nvPr/>
        </p:nvPicPr>
        <p:blipFill>
          <a:blip r:embed="rId2"/>
          <a:srcRect/>
          <a:stretch>
            <a:fillRect/>
          </a:stretch>
        </p:blipFill>
        <p:spPr bwMode="auto">
          <a:xfrm>
            <a:off x="298450" y="190500"/>
            <a:ext cx="8686800" cy="6324600"/>
          </a:xfrm>
          <a:prstGeom prst="rect">
            <a:avLst/>
          </a:prstGeom>
          <a:noFill/>
          <a:ln w="9525">
            <a:noFill/>
            <a:miter lim="800000"/>
            <a:headEnd/>
            <a:tailEnd/>
          </a:ln>
        </p:spPr>
      </p:pic>
      <p:sp>
        <p:nvSpPr>
          <p:cNvPr id="13315" name="Text Box 5"/>
          <p:cNvSpPr txBox="1">
            <a:spLocks noChangeArrowheads="1"/>
          </p:cNvSpPr>
          <p:nvPr/>
        </p:nvSpPr>
        <p:spPr bwMode="auto">
          <a:xfrm>
            <a:off x="304800" y="1676400"/>
            <a:ext cx="27432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3316" name="Text Box 7"/>
          <p:cNvSpPr txBox="1">
            <a:spLocks noChangeArrowheads="1"/>
          </p:cNvSpPr>
          <p:nvPr/>
        </p:nvSpPr>
        <p:spPr bwMode="auto">
          <a:xfrm>
            <a:off x="609600" y="1752600"/>
            <a:ext cx="25146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5368" name="Rectangle 8"/>
          <p:cNvSpPr>
            <a:spLocks noGrp="1" noChangeArrowheads="1"/>
          </p:cNvSpPr>
          <p:nvPr>
            <p:ph type="title"/>
          </p:nvPr>
        </p:nvSpPr>
        <p:spPr>
          <a:xfrm>
            <a:off x="457200" y="1371600"/>
            <a:ext cx="8229600" cy="1143000"/>
          </a:xfrm>
        </p:spPr>
        <p:txBody>
          <a:bodyPr/>
          <a:lstStyle/>
          <a:p>
            <a:pPr eaLnBrk="1" hangingPunct="1"/>
            <a:r>
              <a:rPr lang="en-US" sz="3100" smtClean="0"/>
              <a:t/>
            </a:r>
            <a:br>
              <a:rPr lang="en-US" sz="3100" smtClean="0"/>
            </a:br>
            <a:r>
              <a:rPr lang="en-US" sz="3100" smtClean="0"/>
              <a:t/>
            </a:r>
            <a:br>
              <a:rPr lang="en-US" sz="3100" smtClean="0"/>
            </a:br>
            <a:r>
              <a:rPr lang="en-US" sz="3100" smtClean="0"/>
              <a:t/>
            </a:r>
            <a:br>
              <a:rPr lang="en-US" sz="3100" smtClean="0"/>
            </a:br>
            <a:r>
              <a:rPr lang="en-US" sz="3100" smtClean="0"/>
              <a:t/>
            </a:r>
            <a:br>
              <a:rPr lang="en-US" sz="3100" smtClean="0"/>
            </a:br>
            <a:r>
              <a:rPr lang="en-US" sz="3100" smtClean="0"/>
              <a:t/>
            </a:r>
            <a:br>
              <a:rPr lang="en-US" sz="3100" smtClean="0"/>
            </a:br>
            <a:r>
              <a:rPr lang="en-US" sz="3100" smtClean="0"/>
              <a:t/>
            </a:r>
            <a:br>
              <a:rPr lang="en-US" sz="3100" smtClean="0"/>
            </a:br>
            <a:r>
              <a:rPr lang="en-US" sz="3100" smtClean="0"/>
              <a:t>     </a:t>
            </a:r>
            <a:r>
              <a:rPr lang="en-US" sz="3800" b="1" smtClean="0">
                <a:solidFill>
                  <a:srgbClr val="0000FF"/>
                </a:solidFill>
              </a:rPr>
              <a:t>Cẩu Khây hé cửa. Yêu tinh thò </a:t>
            </a:r>
            <a:r>
              <a:rPr lang="vi-VN" sz="3800" b="1" smtClean="0">
                <a:solidFill>
                  <a:srgbClr val="0000FF"/>
                </a:solidFill>
              </a:rPr>
              <a:t>đ</a:t>
            </a:r>
            <a:r>
              <a:rPr lang="en-US" sz="3800" b="1" smtClean="0">
                <a:solidFill>
                  <a:srgbClr val="0000FF"/>
                </a:solidFill>
              </a:rPr>
              <a:t>ầu vào, lè l</a:t>
            </a:r>
            <a:r>
              <a:rPr lang="vi-VN" sz="3800" b="1" smtClean="0">
                <a:solidFill>
                  <a:srgbClr val="0000FF"/>
                </a:solidFill>
              </a:rPr>
              <a:t>ư</a:t>
            </a:r>
            <a:r>
              <a:rPr lang="en-US" sz="3800" b="1" smtClean="0">
                <a:solidFill>
                  <a:srgbClr val="0000FF"/>
                </a:solidFill>
              </a:rPr>
              <a:t>ỡi dài nh</a:t>
            </a:r>
            <a:r>
              <a:rPr lang="vi-VN" sz="3800" b="1" smtClean="0">
                <a:solidFill>
                  <a:srgbClr val="0000FF"/>
                </a:solidFill>
              </a:rPr>
              <a:t>ư</a:t>
            </a:r>
            <a:r>
              <a:rPr lang="en-US" sz="3800" b="1" smtClean="0">
                <a:solidFill>
                  <a:srgbClr val="0000FF"/>
                </a:solidFill>
              </a:rPr>
              <a:t> quả núc nắc, trợn mắt xanh lè. Nắm Tay Đóng Cọc </a:t>
            </a:r>
            <a:br>
              <a:rPr lang="en-US" sz="3800" b="1" smtClean="0">
                <a:solidFill>
                  <a:srgbClr val="0000FF"/>
                </a:solidFill>
              </a:rPr>
            </a:br>
            <a:r>
              <a:rPr lang="vi-VN" sz="3800" b="1" smtClean="0">
                <a:solidFill>
                  <a:srgbClr val="0000FF"/>
                </a:solidFill>
              </a:rPr>
              <a:t>đ</a:t>
            </a:r>
            <a:r>
              <a:rPr lang="en-US" sz="3800" b="1" smtClean="0">
                <a:solidFill>
                  <a:srgbClr val="0000FF"/>
                </a:solidFill>
              </a:rPr>
              <a:t>ấm một cái làm nó gẫy gần hết hàm r</a:t>
            </a:r>
            <a:r>
              <a:rPr lang="vi-VN" sz="3800" b="1" smtClean="0">
                <a:solidFill>
                  <a:srgbClr val="0000FF"/>
                </a:solidFill>
              </a:rPr>
              <a:t>ă</a:t>
            </a:r>
            <a:r>
              <a:rPr lang="en-US" sz="3800" b="1" smtClean="0">
                <a:solidFill>
                  <a:srgbClr val="0000FF"/>
                </a:solidFill>
              </a:rPr>
              <a:t>ng. Yêu tinh bỏ chạy. Bốn anh em Cẩu Khây liền </a:t>
            </a:r>
            <a:r>
              <a:rPr lang="vi-VN" sz="3800" b="1" smtClean="0">
                <a:solidFill>
                  <a:srgbClr val="0000FF"/>
                </a:solidFill>
              </a:rPr>
              <a:t>đ</a:t>
            </a:r>
            <a:r>
              <a:rPr lang="en-US" sz="3800" b="1" smtClean="0">
                <a:solidFill>
                  <a:srgbClr val="0000FF"/>
                </a:solidFill>
              </a:rPr>
              <a:t>uổi theo nó. Cẩu Khây nhổ cây bên </a:t>
            </a:r>
            <a:r>
              <a:rPr lang="vi-VN" sz="3800" b="1" smtClean="0">
                <a:solidFill>
                  <a:srgbClr val="0000FF"/>
                </a:solidFill>
              </a:rPr>
              <a:t>đư</a:t>
            </a:r>
            <a:r>
              <a:rPr lang="en-US" sz="3800" b="1" smtClean="0">
                <a:solidFill>
                  <a:srgbClr val="0000FF"/>
                </a:solidFill>
              </a:rPr>
              <a:t>ờng quật túi bụi. Yêu tinh </a:t>
            </a:r>
            <a:r>
              <a:rPr lang="vi-VN" sz="3800" b="1" smtClean="0">
                <a:solidFill>
                  <a:srgbClr val="0000FF"/>
                </a:solidFill>
              </a:rPr>
              <a:t>đ</a:t>
            </a:r>
            <a:r>
              <a:rPr lang="en-US" sz="3800" b="1" smtClean="0">
                <a:solidFill>
                  <a:srgbClr val="0000FF"/>
                </a:solidFill>
              </a:rPr>
              <a:t>au quá hét lên, gió bão nổi </a:t>
            </a:r>
            <a:br>
              <a:rPr lang="en-US" sz="3800" b="1" smtClean="0">
                <a:solidFill>
                  <a:srgbClr val="0000FF"/>
                </a:solidFill>
              </a:rPr>
            </a:br>
            <a:r>
              <a:rPr lang="en-US" sz="3800" b="1" smtClean="0">
                <a:solidFill>
                  <a:srgbClr val="0000FF"/>
                </a:solidFill>
              </a:rPr>
              <a:t>ầm ầm, </a:t>
            </a:r>
            <a:r>
              <a:rPr lang="vi-VN" sz="3800" b="1" smtClean="0">
                <a:solidFill>
                  <a:srgbClr val="0000FF"/>
                </a:solidFill>
              </a:rPr>
              <a:t>đ</a:t>
            </a:r>
            <a:r>
              <a:rPr lang="en-US" sz="3800" b="1" smtClean="0">
                <a:solidFill>
                  <a:srgbClr val="0000FF"/>
                </a:solidFill>
              </a:rPr>
              <a:t>ất trời tối sầm lại.</a:t>
            </a:r>
          </a:p>
        </p:txBody>
      </p:sp>
      <p:sp>
        <p:nvSpPr>
          <p:cNvPr id="15379" name="AutoShape 19"/>
          <p:cNvSpPr>
            <a:spLocks noChangeArrowheads="1"/>
          </p:cNvSpPr>
          <p:nvPr/>
        </p:nvSpPr>
        <p:spPr bwMode="auto">
          <a:xfrm>
            <a:off x="685800" y="0"/>
            <a:ext cx="8458200" cy="6477000"/>
          </a:xfrm>
          <a:prstGeom prst="irregularSeal1">
            <a:avLst/>
          </a:prstGeom>
          <a:solidFill>
            <a:srgbClr val="EAFEA0"/>
          </a:solidFill>
          <a:ln w="9525">
            <a:solidFill>
              <a:schemeClr val="tx1"/>
            </a:solidFill>
            <a:miter lim="800000"/>
            <a:headEnd/>
            <a:tailEnd/>
          </a:ln>
        </p:spPr>
        <p:txBody>
          <a:bodyPr wrap="none" anchor="ctr"/>
          <a:lstStyle/>
          <a:p>
            <a:endParaRPr lang="en-US">
              <a:latin typeface="Arial" charset="0"/>
            </a:endParaRPr>
          </a:p>
        </p:txBody>
      </p:sp>
      <p:sp>
        <p:nvSpPr>
          <p:cNvPr id="15380" name="Text Box 20"/>
          <p:cNvSpPr txBox="1">
            <a:spLocks noChangeArrowheads="1"/>
          </p:cNvSpPr>
          <p:nvPr/>
        </p:nvSpPr>
        <p:spPr bwMode="auto">
          <a:xfrm>
            <a:off x="2438400" y="2209800"/>
            <a:ext cx="4953000" cy="2246313"/>
          </a:xfrm>
          <a:prstGeom prst="rect">
            <a:avLst/>
          </a:prstGeom>
          <a:noFill/>
          <a:ln w="9525">
            <a:noFill/>
            <a:miter lim="800000"/>
            <a:headEnd/>
            <a:tailEnd/>
          </a:ln>
        </p:spPr>
        <p:txBody>
          <a:bodyPr>
            <a:spAutoFit/>
          </a:bodyPr>
          <a:lstStyle/>
          <a:p>
            <a:pPr eaLnBrk="1" hangingPunct="1">
              <a:spcBef>
                <a:spcPct val="50000"/>
              </a:spcBef>
            </a:pPr>
            <a:r>
              <a:rPr lang="en-US" sz="2800">
                <a:solidFill>
                  <a:srgbClr val="FF3300"/>
                </a:solidFill>
                <a:latin typeface="Arial" charset="0"/>
              </a:rPr>
              <a:t>THẢO LUẬN NHÓM 4 TÌM RA GIỌNG ĐỌC VÀ NHỮNG TỪ NGỮ CẦN NHẤN GIỌNG Ở ĐOẠN TRÍCH CỦA ĐOẠN 2</a:t>
            </a:r>
          </a:p>
        </p:txBody>
      </p:sp>
      <p:sp>
        <p:nvSpPr>
          <p:cNvPr id="15383" name="Line 23"/>
          <p:cNvSpPr>
            <a:spLocks noChangeShapeType="1"/>
          </p:cNvSpPr>
          <p:nvPr/>
        </p:nvSpPr>
        <p:spPr bwMode="auto">
          <a:xfrm>
            <a:off x="3352800" y="1295400"/>
            <a:ext cx="1066800" cy="0"/>
          </a:xfrm>
          <a:prstGeom prst="line">
            <a:avLst/>
          </a:prstGeom>
          <a:noFill/>
          <a:ln w="57150">
            <a:solidFill>
              <a:srgbClr val="FF0066"/>
            </a:solidFill>
            <a:round/>
            <a:headEnd/>
            <a:tailEnd/>
          </a:ln>
        </p:spPr>
        <p:txBody>
          <a:bodyPr/>
          <a:lstStyle/>
          <a:p>
            <a:endParaRPr lang="en-US"/>
          </a:p>
        </p:txBody>
      </p:sp>
      <p:sp>
        <p:nvSpPr>
          <p:cNvPr id="15384" name="Line 24"/>
          <p:cNvSpPr>
            <a:spLocks noChangeShapeType="1"/>
          </p:cNvSpPr>
          <p:nvPr/>
        </p:nvSpPr>
        <p:spPr bwMode="auto">
          <a:xfrm>
            <a:off x="6400800" y="1371600"/>
            <a:ext cx="1600200" cy="0"/>
          </a:xfrm>
          <a:prstGeom prst="line">
            <a:avLst/>
          </a:prstGeom>
          <a:noFill/>
          <a:ln w="57150">
            <a:solidFill>
              <a:srgbClr val="FF0066"/>
            </a:solidFill>
            <a:round/>
            <a:headEnd/>
            <a:tailEnd/>
          </a:ln>
        </p:spPr>
        <p:txBody>
          <a:bodyPr/>
          <a:lstStyle/>
          <a:p>
            <a:endParaRPr lang="en-US"/>
          </a:p>
        </p:txBody>
      </p:sp>
      <p:sp>
        <p:nvSpPr>
          <p:cNvPr id="15385" name="Line 25"/>
          <p:cNvSpPr>
            <a:spLocks noChangeShapeType="1"/>
          </p:cNvSpPr>
          <p:nvPr/>
        </p:nvSpPr>
        <p:spPr bwMode="auto">
          <a:xfrm>
            <a:off x="1752600" y="1905000"/>
            <a:ext cx="1219200" cy="0"/>
          </a:xfrm>
          <a:prstGeom prst="line">
            <a:avLst/>
          </a:prstGeom>
          <a:noFill/>
          <a:ln w="57150">
            <a:solidFill>
              <a:srgbClr val="FF0066"/>
            </a:solidFill>
            <a:round/>
            <a:headEnd/>
            <a:tailEnd/>
          </a:ln>
        </p:spPr>
        <p:txBody>
          <a:bodyPr/>
          <a:lstStyle/>
          <a:p>
            <a:endParaRPr lang="en-US"/>
          </a:p>
        </p:txBody>
      </p:sp>
      <p:sp>
        <p:nvSpPr>
          <p:cNvPr id="15386" name="Line 26"/>
          <p:cNvSpPr>
            <a:spLocks noChangeShapeType="1"/>
          </p:cNvSpPr>
          <p:nvPr/>
        </p:nvSpPr>
        <p:spPr bwMode="auto">
          <a:xfrm>
            <a:off x="1066800" y="2514600"/>
            <a:ext cx="1447800" cy="0"/>
          </a:xfrm>
          <a:prstGeom prst="line">
            <a:avLst/>
          </a:prstGeom>
          <a:noFill/>
          <a:ln w="57150">
            <a:solidFill>
              <a:srgbClr val="FF0066"/>
            </a:solidFill>
            <a:round/>
            <a:headEnd/>
            <a:tailEnd/>
          </a:ln>
        </p:spPr>
        <p:txBody>
          <a:bodyPr/>
          <a:lstStyle/>
          <a:p>
            <a:endParaRPr lang="en-US"/>
          </a:p>
        </p:txBody>
      </p:sp>
      <p:sp>
        <p:nvSpPr>
          <p:cNvPr id="15387" name="Line 27"/>
          <p:cNvSpPr>
            <a:spLocks noChangeShapeType="1"/>
          </p:cNvSpPr>
          <p:nvPr/>
        </p:nvSpPr>
        <p:spPr bwMode="auto">
          <a:xfrm>
            <a:off x="609600" y="3124200"/>
            <a:ext cx="2438400" cy="0"/>
          </a:xfrm>
          <a:prstGeom prst="line">
            <a:avLst/>
          </a:prstGeom>
          <a:noFill/>
          <a:ln w="57150">
            <a:solidFill>
              <a:srgbClr val="FF0066"/>
            </a:solidFill>
            <a:round/>
            <a:headEnd/>
            <a:tailEnd/>
          </a:ln>
        </p:spPr>
        <p:txBody>
          <a:bodyPr/>
          <a:lstStyle/>
          <a:p>
            <a:endParaRPr lang="en-US"/>
          </a:p>
        </p:txBody>
      </p:sp>
      <p:sp>
        <p:nvSpPr>
          <p:cNvPr id="15388" name="Line 28"/>
          <p:cNvSpPr>
            <a:spLocks noChangeShapeType="1"/>
          </p:cNvSpPr>
          <p:nvPr/>
        </p:nvSpPr>
        <p:spPr bwMode="auto">
          <a:xfrm>
            <a:off x="3581400" y="3581400"/>
            <a:ext cx="1524000" cy="0"/>
          </a:xfrm>
          <a:prstGeom prst="line">
            <a:avLst/>
          </a:prstGeom>
          <a:noFill/>
          <a:ln w="57150">
            <a:solidFill>
              <a:srgbClr val="FF0066"/>
            </a:solidFill>
            <a:round/>
            <a:headEnd/>
            <a:tailEnd/>
          </a:ln>
        </p:spPr>
        <p:txBody>
          <a:bodyPr/>
          <a:lstStyle/>
          <a:p>
            <a:endParaRPr lang="en-US"/>
          </a:p>
        </p:txBody>
      </p:sp>
      <p:sp>
        <p:nvSpPr>
          <p:cNvPr id="15389" name="Line 29"/>
          <p:cNvSpPr>
            <a:spLocks noChangeShapeType="1"/>
          </p:cNvSpPr>
          <p:nvPr/>
        </p:nvSpPr>
        <p:spPr bwMode="auto">
          <a:xfrm>
            <a:off x="2819400" y="4114800"/>
            <a:ext cx="2743200" cy="0"/>
          </a:xfrm>
          <a:prstGeom prst="line">
            <a:avLst/>
          </a:prstGeom>
          <a:noFill/>
          <a:ln w="57150">
            <a:solidFill>
              <a:srgbClr val="FF0066"/>
            </a:solidFill>
            <a:round/>
            <a:headEnd/>
            <a:tailEnd/>
          </a:ln>
        </p:spPr>
        <p:txBody>
          <a:bodyPr/>
          <a:lstStyle/>
          <a:p>
            <a:endParaRPr lang="en-US"/>
          </a:p>
        </p:txBody>
      </p:sp>
      <p:sp>
        <p:nvSpPr>
          <p:cNvPr id="15392" name="Line 32"/>
          <p:cNvSpPr>
            <a:spLocks noChangeShapeType="1"/>
          </p:cNvSpPr>
          <p:nvPr/>
        </p:nvSpPr>
        <p:spPr bwMode="auto">
          <a:xfrm>
            <a:off x="4572000" y="4724400"/>
            <a:ext cx="2362200" cy="0"/>
          </a:xfrm>
          <a:prstGeom prst="line">
            <a:avLst/>
          </a:prstGeom>
          <a:noFill/>
          <a:ln w="57150">
            <a:solidFill>
              <a:srgbClr val="FF0066"/>
            </a:solidFill>
            <a:round/>
            <a:headEnd/>
            <a:tailEnd/>
          </a:ln>
        </p:spPr>
        <p:txBody>
          <a:bodyPr/>
          <a:lstStyle/>
          <a:p>
            <a:endParaRPr lang="en-US"/>
          </a:p>
        </p:txBody>
      </p:sp>
      <p:sp>
        <p:nvSpPr>
          <p:cNvPr id="15393" name="Line 33"/>
          <p:cNvSpPr>
            <a:spLocks noChangeShapeType="1"/>
          </p:cNvSpPr>
          <p:nvPr/>
        </p:nvSpPr>
        <p:spPr bwMode="auto">
          <a:xfrm>
            <a:off x="3200400" y="5334000"/>
            <a:ext cx="1524000" cy="0"/>
          </a:xfrm>
          <a:prstGeom prst="line">
            <a:avLst/>
          </a:prstGeom>
          <a:noFill/>
          <a:ln w="57150">
            <a:solidFill>
              <a:srgbClr val="FF0066"/>
            </a:solidFill>
            <a:round/>
            <a:headEnd/>
            <a:tailEnd/>
          </a:ln>
        </p:spPr>
        <p:txBody>
          <a:bodyPr/>
          <a:lstStyle/>
          <a:p>
            <a:endParaRPr lang="en-US"/>
          </a:p>
        </p:txBody>
      </p:sp>
      <p:sp>
        <p:nvSpPr>
          <p:cNvPr id="15394" name="Line 34"/>
          <p:cNvSpPr>
            <a:spLocks noChangeShapeType="1"/>
          </p:cNvSpPr>
          <p:nvPr/>
        </p:nvSpPr>
        <p:spPr bwMode="auto">
          <a:xfrm>
            <a:off x="457200" y="5867400"/>
            <a:ext cx="1524000" cy="0"/>
          </a:xfrm>
          <a:prstGeom prst="line">
            <a:avLst/>
          </a:prstGeom>
          <a:noFill/>
          <a:ln w="57150">
            <a:solidFill>
              <a:srgbClr val="FF0066"/>
            </a:solidFill>
            <a:round/>
            <a:headEnd/>
            <a:tailEnd/>
          </a:ln>
        </p:spPr>
        <p:txBody>
          <a:bodyPr/>
          <a:lstStyle/>
          <a:p>
            <a:endParaRPr lang="en-US"/>
          </a:p>
        </p:txBody>
      </p:sp>
      <p:sp>
        <p:nvSpPr>
          <p:cNvPr id="15395" name="Line 35"/>
          <p:cNvSpPr>
            <a:spLocks noChangeShapeType="1"/>
          </p:cNvSpPr>
          <p:nvPr/>
        </p:nvSpPr>
        <p:spPr bwMode="auto">
          <a:xfrm>
            <a:off x="3810000" y="5867400"/>
            <a:ext cx="1524000" cy="0"/>
          </a:xfrm>
          <a:prstGeom prst="line">
            <a:avLst/>
          </a:prstGeom>
          <a:noFill/>
          <a:ln w="57150">
            <a:solidFill>
              <a:srgbClr val="FF0066"/>
            </a:solidFill>
            <a:round/>
            <a:headEnd/>
            <a:tailEnd/>
          </a:ln>
        </p:spPr>
        <p:txBody>
          <a:bodyPr/>
          <a:lstStyle/>
          <a:p>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decel="50000" fill="hold">
                                          <p:stCondLst>
                                            <p:cond delay="0"/>
                                          </p:stCondLst>
                                        </p:cTn>
                                        <p:tgtEl>
                                          <p:spTgt spid="1536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536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5368"/>
                                        </p:tgtEl>
                                        <p:attrNameLst>
                                          <p:attrName>ppt_w</p:attrName>
                                        </p:attrNameLst>
                                      </p:cBhvr>
                                      <p:tavLst>
                                        <p:tav tm="0">
                                          <p:val>
                                            <p:strVal val="#ppt_w*.05"/>
                                          </p:val>
                                        </p:tav>
                                        <p:tav tm="100000">
                                          <p:val>
                                            <p:strVal val="#ppt_w"/>
                                          </p:val>
                                        </p:tav>
                                      </p:tavLst>
                                    </p:anim>
                                    <p:anim calcmode="lin" valueType="num">
                                      <p:cBhvr>
                                        <p:cTn id="10" dur="2000" fill="hold"/>
                                        <p:tgtEl>
                                          <p:spTgt spid="1536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536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536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536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53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79"/>
                                        </p:tgtEl>
                                        <p:attrNameLst>
                                          <p:attrName>style.visibility</p:attrName>
                                        </p:attrNameLst>
                                      </p:cBhvr>
                                      <p:to>
                                        <p:strVal val="visible"/>
                                      </p:to>
                                    </p:set>
                                    <p:anim calcmode="lin" valueType="num">
                                      <p:cBhvr>
                                        <p:cTn id="19" dur="2000" fill="hold"/>
                                        <p:tgtEl>
                                          <p:spTgt spid="15379"/>
                                        </p:tgtEl>
                                        <p:attrNameLst>
                                          <p:attrName>ppt_w</p:attrName>
                                        </p:attrNameLst>
                                      </p:cBhvr>
                                      <p:tavLst>
                                        <p:tav tm="0">
                                          <p:val>
                                            <p:fltVal val="0"/>
                                          </p:val>
                                        </p:tav>
                                        <p:tav tm="100000">
                                          <p:val>
                                            <p:strVal val="#ppt_w"/>
                                          </p:val>
                                        </p:tav>
                                      </p:tavLst>
                                    </p:anim>
                                    <p:anim calcmode="lin" valueType="num">
                                      <p:cBhvr>
                                        <p:cTn id="20" dur="2000" fill="hold"/>
                                        <p:tgtEl>
                                          <p:spTgt spid="1537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5380"/>
                                        </p:tgtEl>
                                        <p:attrNameLst>
                                          <p:attrName>style.visibility</p:attrName>
                                        </p:attrNameLst>
                                      </p:cBhvr>
                                      <p:to>
                                        <p:strVal val="visible"/>
                                      </p:to>
                                    </p:set>
                                    <p:anim calcmode="lin" valueType="num">
                                      <p:cBhvr>
                                        <p:cTn id="23" dur="2000" fill="hold"/>
                                        <p:tgtEl>
                                          <p:spTgt spid="15380"/>
                                        </p:tgtEl>
                                        <p:attrNameLst>
                                          <p:attrName>ppt_w</p:attrName>
                                        </p:attrNameLst>
                                      </p:cBhvr>
                                      <p:tavLst>
                                        <p:tav tm="0">
                                          <p:val>
                                            <p:fltVal val="0"/>
                                          </p:val>
                                        </p:tav>
                                        <p:tav tm="100000">
                                          <p:val>
                                            <p:strVal val="#ppt_w"/>
                                          </p:val>
                                        </p:tav>
                                      </p:tavLst>
                                    </p:anim>
                                    <p:anim calcmode="lin" valueType="num">
                                      <p:cBhvr>
                                        <p:cTn id="24" dur="2000" fill="hold"/>
                                        <p:tgtEl>
                                          <p:spTgt spid="15380"/>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xit" presetSubtype="0" fill="hold" grpId="1" nodeType="clickEffect">
                                  <p:stCondLst>
                                    <p:cond delay="0"/>
                                  </p:stCondLst>
                                  <p:childTnLst>
                                    <p:anim calcmode="lin" valueType="num">
                                      <p:cBhvr>
                                        <p:cTn id="28" dur="1000"/>
                                        <p:tgtEl>
                                          <p:spTgt spid="15379"/>
                                        </p:tgtEl>
                                        <p:attrNameLst>
                                          <p:attrName>ppt_x</p:attrName>
                                        </p:attrNameLst>
                                      </p:cBhvr>
                                      <p:tavLst>
                                        <p:tav tm="0">
                                          <p:val>
                                            <p:strVal val="ppt_x"/>
                                          </p:val>
                                        </p:tav>
                                        <p:tav tm="100000">
                                          <p:val>
                                            <p:strVal val="ppt_x-.2"/>
                                          </p:val>
                                        </p:tav>
                                      </p:tavLst>
                                    </p:anim>
                                    <p:anim calcmode="lin" valueType="num">
                                      <p:cBhvr>
                                        <p:cTn id="29" dur="1000"/>
                                        <p:tgtEl>
                                          <p:spTgt spid="15379"/>
                                        </p:tgtEl>
                                        <p:attrNameLst>
                                          <p:attrName>ppt_y</p:attrName>
                                        </p:attrNameLst>
                                      </p:cBhvr>
                                      <p:tavLst>
                                        <p:tav tm="0">
                                          <p:val>
                                            <p:strVal val="ppt_y"/>
                                          </p:val>
                                        </p:tav>
                                        <p:tav tm="100000">
                                          <p:val>
                                            <p:strVal val="ppt_y"/>
                                          </p:val>
                                        </p:tav>
                                      </p:tavLst>
                                    </p:anim>
                                    <p:animEffect transition="out" filter="fade">
                                      <p:cBhvr>
                                        <p:cTn id="30" dur="1000"/>
                                        <p:tgtEl>
                                          <p:spTgt spid="15379"/>
                                        </p:tgtEl>
                                      </p:cBhvr>
                                    </p:animEffect>
                                    <p:set>
                                      <p:cBhvr>
                                        <p:cTn id="31" dur="1" fill="hold">
                                          <p:stCondLst>
                                            <p:cond delay="999"/>
                                          </p:stCondLst>
                                        </p:cTn>
                                        <p:tgtEl>
                                          <p:spTgt spid="15379"/>
                                        </p:tgtEl>
                                        <p:attrNameLst>
                                          <p:attrName>style.visibility</p:attrName>
                                        </p:attrNameLst>
                                      </p:cBhvr>
                                      <p:to>
                                        <p:strVal val="hidden"/>
                                      </p:to>
                                    </p:set>
                                  </p:childTnLst>
                                </p:cTn>
                              </p:par>
                              <p:par>
                                <p:cTn id="32" presetID="29" presetClass="exit" presetSubtype="0" fill="hold" grpId="1" nodeType="withEffect">
                                  <p:stCondLst>
                                    <p:cond delay="0"/>
                                  </p:stCondLst>
                                  <p:childTnLst>
                                    <p:anim calcmode="lin" valueType="num">
                                      <p:cBhvr>
                                        <p:cTn id="33" dur="1000"/>
                                        <p:tgtEl>
                                          <p:spTgt spid="15380"/>
                                        </p:tgtEl>
                                        <p:attrNameLst>
                                          <p:attrName>ppt_x</p:attrName>
                                        </p:attrNameLst>
                                      </p:cBhvr>
                                      <p:tavLst>
                                        <p:tav tm="0">
                                          <p:val>
                                            <p:strVal val="ppt_x"/>
                                          </p:val>
                                        </p:tav>
                                        <p:tav tm="100000">
                                          <p:val>
                                            <p:strVal val="ppt_x-.2"/>
                                          </p:val>
                                        </p:tav>
                                      </p:tavLst>
                                    </p:anim>
                                    <p:anim calcmode="lin" valueType="num">
                                      <p:cBhvr>
                                        <p:cTn id="34" dur="1000"/>
                                        <p:tgtEl>
                                          <p:spTgt spid="15380"/>
                                        </p:tgtEl>
                                        <p:attrNameLst>
                                          <p:attrName>ppt_y</p:attrName>
                                        </p:attrNameLst>
                                      </p:cBhvr>
                                      <p:tavLst>
                                        <p:tav tm="0">
                                          <p:val>
                                            <p:strVal val="ppt_y"/>
                                          </p:val>
                                        </p:tav>
                                        <p:tav tm="100000">
                                          <p:val>
                                            <p:strVal val="ppt_y"/>
                                          </p:val>
                                        </p:tav>
                                      </p:tavLst>
                                    </p:anim>
                                    <p:animEffect transition="out" filter="fade">
                                      <p:cBhvr>
                                        <p:cTn id="35" dur="1000"/>
                                        <p:tgtEl>
                                          <p:spTgt spid="15380"/>
                                        </p:tgtEl>
                                      </p:cBhvr>
                                    </p:animEffect>
                                    <p:set>
                                      <p:cBhvr>
                                        <p:cTn id="36" dur="1" fill="hold">
                                          <p:stCondLst>
                                            <p:cond delay="999"/>
                                          </p:stCondLst>
                                        </p:cTn>
                                        <p:tgtEl>
                                          <p:spTgt spid="1538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5383"/>
                                        </p:tgtEl>
                                        <p:attrNameLst>
                                          <p:attrName>style.visibility</p:attrName>
                                        </p:attrNameLst>
                                      </p:cBhvr>
                                      <p:to>
                                        <p:strVal val="visible"/>
                                      </p:to>
                                    </p:set>
                                    <p:anim calcmode="lin" valueType="num">
                                      <p:cBhvr>
                                        <p:cTn id="41" dur="2000" fill="hold"/>
                                        <p:tgtEl>
                                          <p:spTgt spid="15383"/>
                                        </p:tgtEl>
                                        <p:attrNameLst>
                                          <p:attrName>ppt_x</p:attrName>
                                        </p:attrNameLst>
                                      </p:cBhvr>
                                      <p:tavLst>
                                        <p:tav tm="0">
                                          <p:val>
                                            <p:strVal val="#ppt_x-.2"/>
                                          </p:val>
                                        </p:tav>
                                        <p:tav tm="100000">
                                          <p:val>
                                            <p:strVal val="#ppt_x"/>
                                          </p:val>
                                        </p:tav>
                                      </p:tavLst>
                                    </p:anim>
                                    <p:anim calcmode="lin" valueType="num">
                                      <p:cBhvr>
                                        <p:cTn id="42" dur="2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43" dur="2000"/>
                                        <p:tgtEl>
                                          <p:spTgt spid="153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5384"/>
                                        </p:tgtEl>
                                        <p:attrNameLst>
                                          <p:attrName>style.visibility</p:attrName>
                                        </p:attrNameLst>
                                      </p:cBhvr>
                                      <p:to>
                                        <p:strVal val="visible"/>
                                      </p:to>
                                    </p:set>
                                    <p:anim calcmode="lin" valueType="num">
                                      <p:cBhvr>
                                        <p:cTn id="48" dur="2000" fill="hold"/>
                                        <p:tgtEl>
                                          <p:spTgt spid="15384"/>
                                        </p:tgtEl>
                                        <p:attrNameLst>
                                          <p:attrName>ppt_x</p:attrName>
                                        </p:attrNameLst>
                                      </p:cBhvr>
                                      <p:tavLst>
                                        <p:tav tm="0">
                                          <p:val>
                                            <p:strVal val="#ppt_x-.2"/>
                                          </p:val>
                                        </p:tav>
                                        <p:tav tm="100000">
                                          <p:val>
                                            <p:strVal val="#ppt_x"/>
                                          </p:val>
                                        </p:tav>
                                      </p:tavLst>
                                    </p:anim>
                                    <p:anim calcmode="lin" valueType="num">
                                      <p:cBhvr>
                                        <p:cTn id="49" dur="2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50" dur="2000"/>
                                        <p:tgtEl>
                                          <p:spTgt spid="1538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5385"/>
                                        </p:tgtEl>
                                        <p:attrNameLst>
                                          <p:attrName>style.visibility</p:attrName>
                                        </p:attrNameLst>
                                      </p:cBhvr>
                                      <p:to>
                                        <p:strVal val="visible"/>
                                      </p:to>
                                    </p:set>
                                    <p:anim calcmode="lin" valueType="num">
                                      <p:cBhvr>
                                        <p:cTn id="55" dur="2000" fill="hold"/>
                                        <p:tgtEl>
                                          <p:spTgt spid="15385"/>
                                        </p:tgtEl>
                                        <p:attrNameLst>
                                          <p:attrName>ppt_x</p:attrName>
                                        </p:attrNameLst>
                                      </p:cBhvr>
                                      <p:tavLst>
                                        <p:tav tm="0">
                                          <p:val>
                                            <p:strVal val="#ppt_x-.2"/>
                                          </p:val>
                                        </p:tav>
                                        <p:tav tm="100000">
                                          <p:val>
                                            <p:strVal val="#ppt_x"/>
                                          </p:val>
                                        </p:tav>
                                      </p:tavLst>
                                    </p:anim>
                                    <p:anim calcmode="lin" valueType="num">
                                      <p:cBhvr>
                                        <p:cTn id="56" dur="2000" fill="hold"/>
                                        <p:tgtEl>
                                          <p:spTgt spid="15385"/>
                                        </p:tgtEl>
                                        <p:attrNameLst>
                                          <p:attrName>ppt_y</p:attrName>
                                        </p:attrNameLst>
                                      </p:cBhvr>
                                      <p:tavLst>
                                        <p:tav tm="0">
                                          <p:val>
                                            <p:strVal val="#ppt_y"/>
                                          </p:val>
                                        </p:tav>
                                        <p:tav tm="100000">
                                          <p:val>
                                            <p:strVal val="#ppt_y"/>
                                          </p:val>
                                        </p:tav>
                                      </p:tavLst>
                                    </p:anim>
                                    <p:animEffect transition="in" filter="wipe(right)" prLst="gradientSize: 0.1">
                                      <p:cBhvr>
                                        <p:cTn id="57" dur="2000"/>
                                        <p:tgtEl>
                                          <p:spTgt spid="1538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5386"/>
                                        </p:tgtEl>
                                        <p:attrNameLst>
                                          <p:attrName>style.visibility</p:attrName>
                                        </p:attrNameLst>
                                      </p:cBhvr>
                                      <p:to>
                                        <p:strVal val="visible"/>
                                      </p:to>
                                    </p:set>
                                    <p:anim calcmode="lin" valueType="num">
                                      <p:cBhvr>
                                        <p:cTn id="62" dur="2000" fill="hold"/>
                                        <p:tgtEl>
                                          <p:spTgt spid="15386"/>
                                        </p:tgtEl>
                                        <p:attrNameLst>
                                          <p:attrName>ppt_x</p:attrName>
                                        </p:attrNameLst>
                                      </p:cBhvr>
                                      <p:tavLst>
                                        <p:tav tm="0">
                                          <p:val>
                                            <p:strVal val="#ppt_x-.2"/>
                                          </p:val>
                                        </p:tav>
                                        <p:tav tm="100000">
                                          <p:val>
                                            <p:strVal val="#ppt_x"/>
                                          </p:val>
                                        </p:tav>
                                      </p:tavLst>
                                    </p:anim>
                                    <p:anim calcmode="lin" valueType="num">
                                      <p:cBhvr>
                                        <p:cTn id="63" dur="2000" fill="hold"/>
                                        <p:tgtEl>
                                          <p:spTgt spid="15386"/>
                                        </p:tgtEl>
                                        <p:attrNameLst>
                                          <p:attrName>ppt_y</p:attrName>
                                        </p:attrNameLst>
                                      </p:cBhvr>
                                      <p:tavLst>
                                        <p:tav tm="0">
                                          <p:val>
                                            <p:strVal val="#ppt_y"/>
                                          </p:val>
                                        </p:tav>
                                        <p:tav tm="100000">
                                          <p:val>
                                            <p:strVal val="#ppt_y"/>
                                          </p:val>
                                        </p:tav>
                                      </p:tavLst>
                                    </p:anim>
                                    <p:animEffect transition="in" filter="wipe(right)" prLst="gradientSize: 0.1">
                                      <p:cBhvr>
                                        <p:cTn id="64" dur="2000"/>
                                        <p:tgtEl>
                                          <p:spTgt spid="1538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5387"/>
                                        </p:tgtEl>
                                        <p:attrNameLst>
                                          <p:attrName>style.visibility</p:attrName>
                                        </p:attrNameLst>
                                      </p:cBhvr>
                                      <p:to>
                                        <p:strVal val="visible"/>
                                      </p:to>
                                    </p:set>
                                    <p:anim calcmode="lin" valueType="num">
                                      <p:cBhvr>
                                        <p:cTn id="69" dur="2000" fill="hold"/>
                                        <p:tgtEl>
                                          <p:spTgt spid="15387"/>
                                        </p:tgtEl>
                                        <p:attrNameLst>
                                          <p:attrName>ppt_x</p:attrName>
                                        </p:attrNameLst>
                                      </p:cBhvr>
                                      <p:tavLst>
                                        <p:tav tm="0">
                                          <p:val>
                                            <p:strVal val="#ppt_x-.2"/>
                                          </p:val>
                                        </p:tav>
                                        <p:tav tm="100000">
                                          <p:val>
                                            <p:strVal val="#ppt_x"/>
                                          </p:val>
                                        </p:tav>
                                      </p:tavLst>
                                    </p:anim>
                                    <p:anim calcmode="lin" valueType="num">
                                      <p:cBhvr>
                                        <p:cTn id="70" dur="2000" fill="hold"/>
                                        <p:tgtEl>
                                          <p:spTgt spid="15387"/>
                                        </p:tgtEl>
                                        <p:attrNameLst>
                                          <p:attrName>ppt_y</p:attrName>
                                        </p:attrNameLst>
                                      </p:cBhvr>
                                      <p:tavLst>
                                        <p:tav tm="0">
                                          <p:val>
                                            <p:strVal val="#ppt_y"/>
                                          </p:val>
                                        </p:tav>
                                        <p:tav tm="100000">
                                          <p:val>
                                            <p:strVal val="#ppt_y"/>
                                          </p:val>
                                        </p:tav>
                                      </p:tavLst>
                                    </p:anim>
                                    <p:animEffect transition="in" filter="wipe(right)" prLst="gradientSize: 0.1">
                                      <p:cBhvr>
                                        <p:cTn id="71" dur="2000"/>
                                        <p:tgtEl>
                                          <p:spTgt spid="1538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15388"/>
                                        </p:tgtEl>
                                        <p:attrNameLst>
                                          <p:attrName>style.visibility</p:attrName>
                                        </p:attrNameLst>
                                      </p:cBhvr>
                                      <p:to>
                                        <p:strVal val="visible"/>
                                      </p:to>
                                    </p:set>
                                    <p:anim calcmode="lin" valueType="num">
                                      <p:cBhvr>
                                        <p:cTn id="76" dur="2000" fill="hold"/>
                                        <p:tgtEl>
                                          <p:spTgt spid="15388"/>
                                        </p:tgtEl>
                                        <p:attrNameLst>
                                          <p:attrName>ppt_x</p:attrName>
                                        </p:attrNameLst>
                                      </p:cBhvr>
                                      <p:tavLst>
                                        <p:tav tm="0">
                                          <p:val>
                                            <p:strVal val="#ppt_x-.2"/>
                                          </p:val>
                                        </p:tav>
                                        <p:tav tm="100000">
                                          <p:val>
                                            <p:strVal val="#ppt_x"/>
                                          </p:val>
                                        </p:tav>
                                      </p:tavLst>
                                    </p:anim>
                                    <p:anim calcmode="lin" valueType="num">
                                      <p:cBhvr>
                                        <p:cTn id="77" dur="2000" fill="hold"/>
                                        <p:tgtEl>
                                          <p:spTgt spid="15388"/>
                                        </p:tgtEl>
                                        <p:attrNameLst>
                                          <p:attrName>ppt_y</p:attrName>
                                        </p:attrNameLst>
                                      </p:cBhvr>
                                      <p:tavLst>
                                        <p:tav tm="0">
                                          <p:val>
                                            <p:strVal val="#ppt_y"/>
                                          </p:val>
                                        </p:tav>
                                        <p:tav tm="100000">
                                          <p:val>
                                            <p:strVal val="#ppt_y"/>
                                          </p:val>
                                        </p:tav>
                                      </p:tavLst>
                                    </p:anim>
                                    <p:animEffect transition="in" filter="wipe(right)" prLst="gradientSize: 0.1">
                                      <p:cBhvr>
                                        <p:cTn id="78" dur="2000"/>
                                        <p:tgtEl>
                                          <p:spTgt spid="1538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5389"/>
                                        </p:tgtEl>
                                        <p:attrNameLst>
                                          <p:attrName>style.visibility</p:attrName>
                                        </p:attrNameLst>
                                      </p:cBhvr>
                                      <p:to>
                                        <p:strVal val="visible"/>
                                      </p:to>
                                    </p:set>
                                    <p:anim calcmode="lin" valueType="num">
                                      <p:cBhvr>
                                        <p:cTn id="83" dur="2000" fill="hold"/>
                                        <p:tgtEl>
                                          <p:spTgt spid="15389"/>
                                        </p:tgtEl>
                                        <p:attrNameLst>
                                          <p:attrName>ppt_x</p:attrName>
                                        </p:attrNameLst>
                                      </p:cBhvr>
                                      <p:tavLst>
                                        <p:tav tm="0">
                                          <p:val>
                                            <p:strVal val="#ppt_x-.2"/>
                                          </p:val>
                                        </p:tav>
                                        <p:tav tm="100000">
                                          <p:val>
                                            <p:strVal val="#ppt_x"/>
                                          </p:val>
                                        </p:tav>
                                      </p:tavLst>
                                    </p:anim>
                                    <p:anim calcmode="lin" valueType="num">
                                      <p:cBhvr>
                                        <p:cTn id="84" dur="2000" fill="hold"/>
                                        <p:tgtEl>
                                          <p:spTgt spid="15389"/>
                                        </p:tgtEl>
                                        <p:attrNameLst>
                                          <p:attrName>ppt_y</p:attrName>
                                        </p:attrNameLst>
                                      </p:cBhvr>
                                      <p:tavLst>
                                        <p:tav tm="0">
                                          <p:val>
                                            <p:strVal val="#ppt_y"/>
                                          </p:val>
                                        </p:tav>
                                        <p:tav tm="100000">
                                          <p:val>
                                            <p:strVal val="#ppt_y"/>
                                          </p:val>
                                        </p:tav>
                                      </p:tavLst>
                                    </p:anim>
                                    <p:animEffect transition="in" filter="wipe(right)" prLst="gradientSize: 0.1">
                                      <p:cBhvr>
                                        <p:cTn id="85" dur="2000"/>
                                        <p:tgtEl>
                                          <p:spTgt spid="1538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15392"/>
                                        </p:tgtEl>
                                        <p:attrNameLst>
                                          <p:attrName>style.visibility</p:attrName>
                                        </p:attrNameLst>
                                      </p:cBhvr>
                                      <p:to>
                                        <p:strVal val="visible"/>
                                      </p:to>
                                    </p:set>
                                    <p:anim calcmode="lin" valueType="num">
                                      <p:cBhvr>
                                        <p:cTn id="90" dur="2000" fill="hold"/>
                                        <p:tgtEl>
                                          <p:spTgt spid="15392"/>
                                        </p:tgtEl>
                                        <p:attrNameLst>
                                          <p:attrName>ppt_x</p:attrName>
                                        </p:attrNameLst>
                                      </p:cBhvr>
                                      <p:tavLst>
                                        <p:tav tm="0">
                                          <p:val>
                                            <p:strVal val="#ppt_x-.2"/>
                                          </p:val>
                                        </p:tav>
                                        <p:tav tm="100000">
                                          <p:val>
                                            <p:strVal val="#ppt_x"/>
                                          </p:val>
                                        </p:tav>
                                      </p:tavLst>
                                    </p:anim>
                                    <p:anim calcmode="lin" valueType="num">
                                      <p:cBhvr>
                                        <p:cTn id="91" dur="2000" fill="hold"/>
                                        <p:tgtEl>
                                          <p:spTgt spid="15392"/>
                                        </p:tgtEl>
                                        <p:attrNameLst>
                                          <p:attrName>ppt_y</p:attrName>
                                        </p:attrNameLst>
                                      </p:cBhvr>
                                      <p:tavLst>
                                        <p:tav tm="0">
                                          <p:val>
                                            <p:strVal val="#ppt_y"/>
                                          </p:val>
                                        </p:tav>
                                        <p:tav tm="100000">
                                          <p:val>
                                            <p:strVal val="#ppt_y"/>
                                          </p:val>
                                        </p:tav>
                                      </p:tavLst>
                                    </p:anim>
                                    <p:animEffect transition="in" filter="wipe(right)" prLst="gradientSize: 0.1">
                                      <p:cBhvr>
                                        <p:cTn id="92" dur="2000"/>
                                        <p:tgtEl>
                                          <p:spTgt spid="1539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15393"/>
                                        </p:tgtEl>
                                        <p:attrNameLst>
                                          <p:attrName>style.visibility</p:attrName>
                                        </p:attrNameLst>
                                      </p:cBhvr>
                                      <p:to>
                                        <p:strVal val="visible"/>
                                      </p:to>
                                    </p:set>
                                    <p:anim calcmode="lin" valueType="num">
                                      <p:cBhvr>
                                        <p:cTn id="97" dur="2000" fill="hold"/>
                                        <p:tgtEl>
                                          <p:spTgt spid="15393"/>
                                        </p:tgtEl>
                                        <p:attrNameLst>
                                          <p:attrName>ppt_x</p:attrName>
                                        </p:attrNameLst>
                                      </p:cBhvr>
                                      <p:tavLst>
                                        <p:tav tm="0">
                                          <p:val>
                                            <p:strVal val="#ppt_x-.2"/>
                                          </p:val>
                                        </p:tav>
                                        <p:tav tm="100000">
                                          <p:val>
                                            <p:strVal val="#ppt_x"/>
                                          </p:val>
                                        </p:tav>
                                      </p:tavLst>
                                    </p:anim>
                                    <p:anim calcmode="lin" valueType="num">
                                      <p:cBhvr>
                                        <p:cTn id="98" dur="2000" fill="hold"/>
                                        <p:tgtEl>
                                          <p:spTgt spid="15393"/>
                                        </p:tgtEl>
                                        <p:attrNameLst>
                                          <p:attrName>ppt_y</p:attrName>
                                        </p:attrNameLst>
                                      </p:cBhvr>
                                      <p:tavLst>
                                        <p:tav tm="0">
                                          <p:val>
                                            <p:strVal val="#ppt_y"/>
                                          </p:val>
                                        </p:tav>
                                        <p:tav tm="100000">
                                          <p:val>
                                            <p:strVal val="#ppt_y"/>
                                          </p:val>
                                        </p:tav>
                                      </p:tavLst>
                                    </p:anim>
                                    <p:animEffect transition="in" filter="wipe(right)" prLst="gradientSize: 0.1">
                                      <p:cBhvr>
                                        <p:cTn id="99" dur="2000"/>
                                        <p:tgtEl>
                                          <p:spTgt spid="1539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15394"/>
                                        </p:tgtEl>
                                        <p:attrNameLst>
                                          <p:attrName>style.visibility</p:attrName>
                                        </p:attrNameLst>
                                      </p:cBhvr>
                                      <p:to>
                                        <p:strVal val="visible"/>
                                      </p:to>
                                    </p:set>
                                    <p:anim calcmode="lin" valueType="num">
                                      <p:cBhvr>
                                        <p:cTn id="104" dur="2000" fill="hold"/>
                                        <p:tgtEl>
                                          <p:spTgt spid="15394"/>
                                        </p:tgtEl>
                                        <p:attrNameLst>
                                          <p:attrName>ppt_x</p:attrName>
                                        </p:attrNameLst>
                                      </p:cBhvr>
                                      <p:tavLst>
                                        <p:tav tm="0">
                                          <p:val>
                                            <p:strVal val="#ppt_x-.2"/>
                                          </p:val>
                                        </p:tav>
                                        <p:tav tm="100000">
                                          <p:val>
                                            <p:strVal val="#ppt_x"/>
                                          </p:val>
                                        </p:tav>
                                      </p:tavLst>
                                    </p:anim>
                                    <p:anim calcmode="lin" valueType="num">
                                      <p:cBhvr>
                                        <p:cTn id="105" dur="2000" fill="hold"/>
                                        <p:tgtEl>
                                          <p:spTgt spid="15394"/>
                                        </p:tgtEl>
                                        <p:attrNameLst>
                                          <p:attrName>ppt_y</p:attrName>
                                        </p:attrNameLst>
                                      </p:cBhvr>
                                      <p:tavLst>
                                        <p:tav tm="0">
                                          <p:val>
                                            <p:strVal val="#ppt_y"/>
                                          </p:val>
                                        </p:tav>
                                        <p:tav tm="100000">
                                          <p:val>
                                            <p:strVal val="#ppt_y"/>
                                          </p:val>
                                        </p:tav>
                                      </p:tavLst>
                                    </p:anim>
                                    <p:animEffect transition="in" filter="wipe(right)" prLst="gradientSize: 0.1">
                                      <p:cBhvr>
                                        <p:cTn id="106" dur="2000"/>
                                        <p:tgtEl>
                                          <p:spTgt spid="1539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15395"/>
                                        </p:tgtEl>
                                        <p:attrNameLst>
                                          <p:attrName>style.visibility</p:attrName>
                                        </p:attrNameLst>
                                      </p:cBhvr>
                                      <p:to>
                                        <p:strVal val="visible"/>
                                      </p:to>
                                    </p:set>
                                    <p:anim calcmode="lin" valueType="num">
                                      <p:cBhvr>
                                        <p:cTn id="111" dur="1000" fill="hold"/>
                                        <p:tgtEl>
                                          <p:spTgt spid="15395"/>
                                        </p:tgtEl>
                                        <p:attrNameLst>
                                          <p:attrName>ppt_x</p:attrName>
                                        </p:attrNameLst>
                                      </p:cBhvr>
                                      <p:tavLst>
                                        <p:tav tm="0">
                                          <p:val>
                                            <p:strVal val="#ppt_x-.2"/>
                                          </p:val>
                                        </p:tav>
                                        <p:tav tm="100000">
                                          <p:val>
                                            <p:strVal val="#ppt_x"/>
                                          </p:val>
                                        </p:tav>
                                      </p:tavLst>
                                    </p:anim>
                                    <p:anim calcmode="lin" valueType="num">
                                      <p:cBhvr>
                                        <p:cTn id="112" dur="1000" fill="hold"/>
                                        <p:tgtEl>
                                          <p:spTgt spid="15395"/>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1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9" grpId="0" animBg="1"/>
      <p:bldP spid="15379" grpId="1" animBg="1"/>
      <p:bldP spid="15380" grpId="0"/>
      <p:bldP spid="15380" grpId="1"/>
      <p:bldP spid="15383" grpId="0" animBg="1"/>
      <p:bldP spid="15384" grpId="0" animBg="1"/>
      <p:bldP spid="15385" grpId="0" animBg="1"/>
      <p:bldP spid="15386" grpId="0" animBg="1"/>
      <p:bldP spid="15387" grpId="0" animBg="1"/>
      <p:bldP spid="15388" grpId="0" animBg="1"/>
      <p:bldP spid="15389" grpId="0" animBg="1"/>
      <p:bldP spid="15392" grpId="0" animBg="1"/>
      <p:bldP spid="15393" grpId="0" animBg="1"/>
      <p:bldP spid="15394" grpId="0" animBg="1"/>
      <p:bldP spid="153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6"/>
          <p:cNvSpPr>
            <a:spLocks noChangeArrowheads="1"/>
          </p:cNvSpPr>
          <p:nvPr/>
        </p:nvSpPr>
        <p:spPr bwMode="auto">
          <a:xfrm>
            <a:off x="838200" y="-114300"/>
            <a:ext cx="7696200" cy="1257300"/>
          </a:xfrm>
          <a:prstGeom prst="horizontalScroll">
            <a:avLst>
              <a:gd name="adj" fmla="val 12500"/>
            </a:avLst>
          </a:prstGeom>
          <a:solidFill>
            <a:srgbClr val="EAFEA0"/>
          </a:solidFill>
          <a:ln w="9525">
            <a:solidFill>
              <a:schemeClr val="tx1"/>
            </a:solidFill>
            <a:round/>
            <a:headEnd/>
            <a:tailEnd/>
          </a:ln>
        </p:spPr>
        <p:txBody>
          <a:bodyPr wrap="none" anchor="ctr"/>
          <a:lstStyle/>
          <a:p>
            <a:endParaRPr lang="en-US">
              <a:latin typeface="Arial" charset="0"/>
            </a:endParaRPr>
          </a:p>
        </p:txBody>
      </p:sp>
      <p:sp>
        <p:nvSpPr>
          <p:cNvPr id="14339" name="Rectangle 3"/>
          <p:cNvSpPr>
            <a:spLocks noGrp="1" noChangeArrowheads="1"/>
          </p:cNvSpPr>
          <p:nvPr>
            <p:ph type="title"/>
          </p:nvPr>
        </p:nvSpPr>
        <p:spPr>
          <a:xfrm>
            <a:off x="457200" y="-88900"/>
            <a:ext cx="8229600" cy="1143000"/>
          </a:xfrm>
        </p:spPr>
        <p:txBody>
          <a:bodyPr/>
          <a:lstStyle/>
          <a:p>
            <a:pPr algn="ctr" eaLnBrk="1" hangingPunct="1"/>
            <a:r>
              <a:rPr lang="en-US" sz="2400" b="1" smtClean="0">
                <a:solidFill>
                  <a:srgbClr val="000099"/>
                </a:solidFill>
              </a:rPr>
              <a:t>Tập </a:t>
            </a:r>
            <a:r>
              <a:rPr lang="vi-VN" sz="2400" b="1" smtClean="0">
                <a:solidFill>
                  <a:srgbClr val="000099"/>
                </a:solidFill>
              </a:rPr>
              <a:t>đ</a:t>
            </a:r>
            <a:r>
              <a:rPr lang="en-US" sz="2400" b="1" smtClean="0">
                <a:solidFill>
                  <a:srgbClr val="000099"/>
                </a:solidFill>
              </a:rPr>
              <a:t>ọc</a:t>
            </a:r>
            <a:br>
              <a:rPr lang="en-US" sz="2400" b="1" smtClean="0">
                <a:solidFill>
                  <a:srgbClr val="000099"/>
                </a:solidFill>
              </a:rPr>
            </a:br>
            <a:r>
              <a:rPr lang="en-US" sz="2400" b="1" smtClean="0">
                <a:solidFill>
                  <a:srgbClr val="000099"/>
                </a:solidFill>
              </a:rPr>
              <a:t>Bốn anh tài </a:t>
            </a:r>
            <a:br>
              <a:rPr lang="en-US" sz="2400" b="1" smtClean="0">
                <a:solidFill>
                  <a:srgbClr val="000099"/>
                </a:solidFill>
              </a:rPr>
            </a:br>
            <a:r>
              <a:rPr lang="en-US" sz="1300" b="1" i="1" smtClean="0">
                <a:solidFill>
                  <a:srgbClr val="000099"/>
                </a:solidFill>
              </a:rPr>
              <a:t>( Tiếp theo)</a:t>
            </a:r>
          </a:p>
        </p:txBody>
      </p:sp>
      <p:sp>
        <p:nvSpPr>
          <p:cNvPr id="14340" name="Rectangle 4"/>
          <p:cNvSpPr>
            <a:spLocks noGrp="1" noChangeArrowheads="1"/>
          </p:cNvSpPr>
          <p:nvPr>
            <p:ph type="body" sz="half" idx="1"/>
          </p:nvPr>
        </p:nvSpPr>
        <p:spPr>
          <a:xfrm>
            <a:off x="0" y="0"/>
            <a:ext cx="4038600" cy="4525963"/>
          </a:xfrm>
        </p:spPr>
        <p:txBody>
          <a:bodyPr/>
          <a:lstStyle/>
          <a:p>
            <a:pPr marL="609600" indent="-609600" eaLnBrk="1" hangingPunct="1">
              <a:buFont typeface="Wingdings" pitchFamily="2" charset="2"/>
              <a:buNone/>
            </a:pPr>
            <a:endParaRPr lang="en-US" sz="3200" smtClean="0"/>
          </a:p>
          <a:p>
            <a:pPr marL="609600" indent="-609600" eaLnBrk="1" hangingPunct="1">
              <a:buFont typeface="Wingdings" pitchFamily="2" charset="2"/>
              <a:buNone/>
            </a:pPr>
            <a:endParaRPr lang="en-US" sz="2200" b="1" smtClean="0"/>
          </a:p>
          <a:p>
            <a:pPr marL="609600" indent="-609600" algn="ctr" eaLnBrk="1" hangingPunct="1">
              <a:buFont typeface="Wingdings" pitchFamily="2" charset="2"/>
              <a:buNone/>
            </a:pPr>
            <a:r>
              <a:rPr lang="en-US" sz="1800" b="1" smtClean="0">
                <a:solidFill>
                  <a:srgbClr val="009900"/>
                </a:solidFill>
              </a:rPr>
              <a:t>1. Luyện </a:t>
            </a:r>
            <a:r>
              <a:rPr lang="vi-VN" sz="1800" b="1" smtClean="0">
                <a:solidFill>
                  <a:srgbClr val="009900"/>
                </a:solidFill>
              </a:rPr>
              <a:t>đ</a:t>
            </a:r>
            <a:r>
              <a:rPr lang="en-US" sz="1800" b="1" smtClean="0">
                <a:solidFill>
                  <a:srgbClr val="009900"/>
                </a:solidFill>
              </a:rPr>
              <a:t>ọc</a:t>
            </a:r>
          </a:p>
          <a:p>
            <a:pPr marL="609600" indent="-609600" eaLnBrk="1" hangingPunct="1">
              <a:buFont typeface="Wingdings" pitchFamily="2" charset="2"/>
              <a:buNone/>
            </a:pPr>
            <a:endParaRPr lang="en-US" sz="1800" b="1" smtClean="0">
              <a:solidFill>
                <a:srgbClr val="009900"/>
              </a:solidFill>
            </a:endParaRPr>
          </a:p>
          <a:p>
            <a:pPr marL="609600" indent="-609600" eaLnBrk="1" hangingPunct="1">
              <a:buFont typeface="Wingdings" pitchFamily="2" charset="2"/>
              <a:buNone/>
            </a:pPr>
            <a:endParaRPr lang="en-US" b="1" smtClean="0"/>
          </a:p>
          <a:p>
            <a:pPr marL="609600" indent="-609600" eaLnBrk="1" hangingPunct="1">
              <a:buFont typeface="Wingdings" pitchFamily="2" charset="2"/>
              <a:buNone/>
            </a:pPr>
            <a:endParaRPr lang="en-US" b="1" smtClean="0"/>
          </a:p>
          <a:p>
            <a:pPr marL="609600" indent="-609600" eaLnBrk="1" hangingPunct="1">
              <a:buFont typeface="Wingdings" pitchFamily="2" charset="2"/>
              <a:buNone/>
            </a:pPr>
            <a:endParaRPr lang="en-US" b="1" smtClean="0"/>
          </a:p>
        </p:txBody>
      </p:sp>
      <p:sp>
        <p:nvSpPr>
          <p:cNvPr id="14341" name="Rectangle 5"/>
          <p:cNvSpPr>
            <a:spLocks noGrp="1" noChangeArrowheads="1"/>
          </p:cNvSpPr>
          <p:nvPr>
            <p:ph type="body" sz="half" idx="2"/>
          </p:nvPr>
        </p:nvSpPr>
        <p:spPr>
          <a:xfrm>
            <a:off x="4495800" y="1004888"/>
            <a:ext cx="4038600" cy="5135562"/>
          </a:xfrm>
        </p:spPr>
        <p:txBody>
          <a:bodyPr/>
          <a:lstStyle/>
          <a:p>
            <a:pPr algn="ctr" eaLnBrk="1" hangingPunct="1">
              <a:buFont typeface="Wingdings" pitchFamily="2" charset="2"/>
              <a:buNone/>
            </a:pPr>
            <a:r>
              <a:rPr lang="en-US" sz="1800" b="1" smtClean="0">
                <a:solidFill>
                  <a:srgbClr val="009900"/>
                </a:solidFill>
              </a:rPr>
              <a:t>2.Tìm hiểu bài</a:t>
            </a:r>
          </a:p>
          <a:p>
            <a:pPr eaLnBrk="1" hangingPunct="1">
              <a:buFont typeface="Wingdings" pitchFamily="2" charset="2"/>
              <a:buNone/>
            </a:pPr>
            <a:r>
              <a:rPr lang="en-US" sz="1800" b="1" smtClean="0">
                <a:solidFill>
                  <a:srgbClr val="FF0000"/>
                </a:solidFill>
              </a:rPr>
              <a:t>Từ ngữ:</a:t>
            </a:r>
            <a:r>
              <a:rPr lang="en-US" sz="2200" b="1" smtClean="0"/>
              <a:t> </a:t>
            </a:r>
          </a:p>
        </p:txBody>
      </p:sp>
      <p:sp>
        <p:nvSpPr>
          <p:cNvPr id="14342" name="Line 6"/>
          <p:cNvSpPr>
            <a:spLocks noChangeShapeType="1"/>
          </p:cNvSpPr>
          <p:nvPr/>
        </p:nvSpPr>
        <p:spPr bwMode="auto">
          <a:xfrm>
            <a:off x="4495800" y="1066800"/>
            <a:ext cx="0" cy="5410200"/>
          </a:xfrm>
          <a:prstGeom prst="line">
            <a:avLst/>
          </a:prstGeom>
          <a:noFill/>
          <a:ln w="9525">
            <a:solidFill>
              <a:schemeClr val="tx1"/>
            </a:solidFill>
            <a:round/>
            <a:headEnd/>
            <a:tailEnd/>
          </a:ln>
        </p:spPr>
        <p:txBody>
          <a:bodyPr/>
          <a:lstStyle/>
          <a:p>
            <a:endParaRPr lang="en-US"/>
          </a:p>
        </p:txBody>
      </p:sp>
      <p:sp>
        <p:nvSpPr>
          <p:cNvPr id="18439" name="Text Box 7"/>
          <p:cNvSpPr txBox="1">
            <a:spLocks noChangeArrowheads="1"/>
          </p:cNvSpPr>
          <p:nvPr/>
        </p:nvSpPr>
        <p:spPr bwMode="auto">
          <a:xfrm>
            <a:off x="381000" y="1447800"/>
            <a:ext cx="12192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latin typeface="Arial" charset="0"/>
              </a:rPr>
              <a:t>Từ ngữ:</a:t>
            </a:r>
          </a:p>
        </p:txBody>
      </p:sp>
      <p:sp>
        <p:nvSpPr>
          <p:cNvPr id="14344" name="Text Box 8"/>
          <p:cNvSpPr txBox="1">
            <a:spLocks noChangeArrowheads="1"/>
          </p:cNvSpPr>
          <p:nvPr/>
        </p:nvSpPr>
        <p:spPr bwMode="auto">
          <a:xfrm>
            <a:off x="1433513" y="1443038"/>
            <a:ext cx="1219200" cy="366712"/>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800" b="1">
                <a:latin typeface="Arial" charset="0"/>
              </a:rPr>
              <a:t>lè l</a:t>
            </a:r>
            <a:r>
              <a:rPr lang="vi-VN" sz="1800" b="1">
                <a:latin typeface="Arial" charset="0"/>
              </a:rPr>
              <a:t>ư</a:t>
            </a:r>
            <a:r>
              <a:rPr lang="en-US" sz="1800" b="1">
                <a:latin typeface="Arial" charset="0"/>
              </a:rPr>
              <a:t>ỡi,</a:t>
            </a:r>
          </a:p>
        </p:txBody>
      </p:sp>
      <p:sp>
        <p:nvSpPr>
          <p:cNvPr id="14345" name="Text Box 9"/>
          <p:cNvSpPr txBox="1">
            <a:spLocks noChangeArrowheads="1"/>
          </p:cNvSpPr>
          <p:nvPr/>
        </p:nvSpPr>
        <p:spPr bwMode="auto">
          <a:xfrm>
            <a:off x="2133600" y="1447800"/>
            <a:ext cx="13716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núc nác,</a:t>
            </a:r>
          </a:p>
        </p:txBody>
      </p:sp>
      <p:sp>
        <p:nvSpPr>
          <p:cNvPr id="14346" name="Text Box 10"/>
          <p:cNvSpPr txBox="1">
            <a:spLocks noChangeArrowheads="1"/>
          </p:cNvSpPr>
          <p:nvPr/>
        </p:nvSpPr>
        <p:spPr bwMode="auto">
          <a:xfrm>
            <a:off x="381000" y="1752600"/>
            <a:ext cx="19050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a:t>
            </a:r>
            <a:r>
              <a:rPr lang="vi-VN" sz="1800" b="1">
                <a:latin typeface="Arial" charset="0"/>
              </a:rPr>
              <a:t>ư</a:t>
            </a:r>
            <a:r>
              <a:rPr lang="en-US" sz="1800" b="1">
                <a:latin typeface="Arial" charset="0"/>
              </a:rPr>
              <a:t>ớc lụt,</a:t>
            </a:r>
          </a:p>
        </p:txBody>
      </p:sp>
      <p:sp>
        <p:nvSpPr>
          <p:cNvPr id="14347" name="Text Box 11"/>
          <p:cNvSpPr txBox="1">
            <a:spLocks noChangeArrowheads="1"/>
          </p:cNvSpPr>
          <p:nvPr/>
        </p:nvSpPr>
        <p:spPr bwMode="auto">
          <a:xfrm>
            <a:off x="1371600" y="1781175"/>
            <a:ext cx="1905000" cy="336550"/>
          </a:xfrm>
          <a:prstGeom prst="rect">
            <a:avLst/>
          </a:prstGeom>
          <a:noFill/>
          <a:ln w="9525">
            <a:noFill/>
            <a:miter lim="800000"/>
            <a:headEnd/>
            <a:tailEnd/>
          </a:ln>
        </p:spPr>
        <p:txBody>
          <a:bodyPr>
            <a:spAutoFit/>
          </a:bodyPr>
          <a:lstStyle/>
          <a:p>
            <a:pPr eaLnBrk="1" hangingPunct="1">
              <a:spcBef>
                <a:spcPct val="50000"/>
              </a:spcBef>
            </a:pPr>
            <a:r>
              <a:rPr lang="en-US" sz="1600" b="1">
                <a:latin typeface="Arial" charset="0"/>
              </a:rPr>
              <a:t>chạy trốn</a:t>
            </a:r>
          </a:p>
        </p:txBody>
      </p:sp>
      <p:sp>
        <p:nvSpPr>
          <p:cNvPr id="14348" name="Text Box 12"/>
          <p:cNvSpPr txBox="1">
            <a:spLocks noChangeArrowheads="1"/>
          </p:cNvSpPr>
          <p:nvPr/>
        </p:nvSpPr>
        <p:spPr bwMode="auto">
          <a:xfrm>
            <a:off x="228600" y="2057400"/>
            <a:ext cx="3886200" cy="2138363"/>
          </a:xfrm>
          <a:prstGeom prst="rect">
            <a:avLst/>
          </a:prstGeom>
          <a:noFill/>
          <a:ln w="9525">
            <a:noFill/>
            <a:miter lim="800000"/>
            <a:headEnd/>
            <a:tailEnd/>
          </a:ln>
        </p:spPr>
        <p:txBody>
          <a:bodyPr>
            <a:spAutoFit/>
          </a:bodyPr>
          <a:lstStyle/>
          <a:p>
            <a:pPr eaLnBrk="1" hangingPunct="1"/>
            <a:r>
              <a:rPr lang="en-US" sz="1800" b="1">
                <a:latin typeface="Arial" charset="0"/>
              </a:rPr>
              <a:t>            Bà </a:t>
            </a:r>
            <a:r>
              <a:rPr lang="vi-VN" sz="1800" b="1">
                <a:latin typeface="Arial" charset="0"/>
              </a:rPr>
              <a:t>đ</a:t>
            </a:r>
            <a:r>
              <a:rPr lang="en-US" sz="1800" b="1">
                <a:latin typeface="Arial" charset="0"/>
              </a:rPr>
              <a:t>ừng sợ, anh em chúng cháu </a:t>
            </a:r>
            <a:r>
              <a:rPr lang="vi-VN" sz="1800" b="1">
                <a:latin typeface="Arial" charset="0"/>
              </a:rPr>
              <a:t>đ</a:t>
            </a:r>
            <a:r>
              <a:rPr lang="en-US" sz="1800" b="1">
                <a:latin typeface="Arial" charset="0"/>
              </a:rPr>
              <a:t>ến </a:t>
            </a:r>
            <a:r>
              <a:rPr lang="vi-VN" sz="1800" b="1">
                <a:latin typeface="Arial" charset="0"/>
              </a:rPr>
              <a:t>đ</a:t>
            </a:r>
            <a:r>
              <a:rPr lang="en-US" sz="1800" b="1">
                <a:latin typeface="Arial" charset="0"/>
              </a:rPr>
              <a:t>ây </a:t>
            </a:r>
            <a:r>
              <a:rPr lang="vi-VN" sz="1800" b="1">
                <a:latin typeface="Arial" charset="0"/>
              </a:rPr>
              <a:t>đ</a:t>
            </a:r>
            <a:r>
              <a:rPr lang="en-US" sz="1800" b="1">
                <a:latin typeface="Arial" charset="0"/>
              </a:rPr>
              <a:t>ể bắt yêu tinh </a:t>
            </a:r>
            <a:r>
              <a:rPr lang="vi-VN" sz="1800" b="1">
                <a:latin typeface="Arial" charset="0"/>
              </a:rPr>
              <a:t>đ</a:t>
            </a:r>
            <a:r>
              <a:rPr lang="en-US" sz="1800" b="1">
                <a:latin typeface="Arial" charset="0"/>
              </a:rPr>
              <a:t>ấy.</a:t>
            </a:r>
          </a:p>
          <a:p>
            <a:pPr eaLnBrk="1" hangingPunct="1"/>
            <a:endParaRPr lang="en-US" sz="2000" b="1">
              <a:latin typeface="Arial" charset="0"/>
            </a:endParaRPr>
          </a:p>
          <a:p>
            <a:pPr eaLnBrk="1" hangingPunct="1"/>
            <a:endParaRPr lang="en-US" sz="2000" b="1">
              <a:latin typeface="Arial" charset="0"/>
            </a:endParaRPr>
          </a:p>
          <a:p>
            <a:pPr eaLnBrk="1" hangingPunct="1">
              <a:spcBef>
                <a:spcPct val="50000"/>
              </a:spcBef>
            </a:pPr>
            <a:endParaRPr lang="en-US" sz="2600">
              <a:latin typeface="Arial" charset="0"/>
            </a:endParaRPr>
          </a:p>
        </p:txBody>
      </p:sp>
      <p:sp>
        <p:nvSpPr>
          <p:cNvPr id="14349" name="Line 13"/>
          <p:cNvSpPr>
            <a:spLocks noChangeShapeType="1"/>
          </p:cNvSpPr>
          <p:nvPr/>
        </p:nvSpPr>
        <p:spPr bwMode="auto">
          <a:xfrm>
            <a:off x="1371600" y="2362200"/>
            <a:ext cx="685800" cy="14288"/>
          </a:xfrm>
          <a:prstGeom prst="line">
            <a:avLst/>
          </a:prstGeom>
          <a:noFill/>
          <a:ln w="38100">
            <a:solidFill>
              <a:srgbClr val="FF0066"/>
            </a:solidFill>
            <a:round/>
            <a:headEnd/>
            <a:tailEnd/>
          </a:ln>
        </p:spPr>
        <p:txBody>
          <a:bodyPr/>
          <a:lstStyle/>
          <a:p>
            <a:endParaRPr lang="en-US"/>
          </a:p>
        </p:txBody>
      </p:sp>
      <p:sp>
        <p:nvSpPr>
          <p:cNvPr id="14350" name="Line 14"/>
          <p:cNvSpPr>
            <a:spLocks noChangeShapeType="1"/>
          </p:cNvSpPr>
          <p:nvPr/>
        </p:nvSpPr>
        <p:spPr bwMode="auto">
          <a:xfrm>
            <a:off x="1981200" y="2667000"/>
            <a:ext cx="1600200" cy="0"/>
          </a:xfrm>
          <a:prstGeom prst="line">
            <a:avLst/>
          </a:prstGeom>
          <a:noFill/>
          <a:ln w="28575">
            <a:solidFill>
              <a:srgbClr val="FF0066"/>
            </a:solidFill>
            <a:round/>
            <a:headEnd/>
            <a:tailEnd/>
          </a:ln>
        </p:spPr>
        <p:txBody>
          <a:bodyPr/>
          <a:lstStyle/>
          <a:p>
            <a:endParaRPr lang="en-US"/>
          </a:p>
        </p:txBody>
      </p:sp>
      <p:sp>
        <p:nvSpPr>
          <p:cNvPr id="14351" name="Rectangle 16"/>
          <p:cNvSpPr>
            <a:spLocks noChangeArrowheads="1"/>
          </p:cNvSpPr>
          <p:nvPr/>
        </p:nvSpPr>
        <p:spPr bwMode="auto">
          <a:xfrm>
            <a:off x="4572000" y="1676400"/>
            <a:ext cx="1371600" cy="376238"/>
          </a:xfrm>
          <a:prstGeom prst="rect">
            <a:avLst/>
          </a:prstGeom>
          <a:solidFill>
            <a:schemeClr val="bg1"/>
          </a:solidFill>
          <a:ln w="9525">
            <a:solidFill>
              <a:schemeClr val="bg1"/>
            </a:solidFill>
            <a:miter lim="800000"/>
            <a:headEnd/>
            <a:tailEnd/>
          </a:ln>
        </p:spPr>
        <p:txBody>
          <a:bodyPr>
            <a:spAutoFit/>
          </a:bodyPr>
          <a:lstStyle/>
          <a:p>
            <a:pPr eaLnBrk="1" hangingPunct="1">
              <a:spcBef>
                <a:spcPct val="20000"/>
              </a:spcBef>
            </a:pPr>
            <a:r>
              <a:rPr lang="en-US" sz="1800" b="1">
                <a:latin typeface="Arial" charset="0"/>
              </a:rPr>
              <a:t>Núc nác,</a:t>
            </a:r>
          </a:p>
        </p:txBody>
      </p:sp>
      <p:sp>
        <p:nvSpPr>
          <p:cNvPr id="14352" name="Text Box 17"/>
          <p:cNvSpPr txBox="1">
            <a:spLocks noChangeArrowheads="1"/>
          </p:cNvSpPr>
          <p:nvPr/>
        </p:nvSpPr>
        <p:spPr bwMode="auto">
          <a:xfrm>
            <a:off x="5638800" y="1676400"/>
            <a:ext cx="19812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thung lũng</a:t>
            </a:r>
          </a:p>
        </p:txBody>
      </p:sp>
      <p:sp>
        <p:nvSpPr>
          <p:cNvPr id="14353" name="Text Box 18"/>
          <p:cNvSpPr txBox="1">
            <a:spLocks noChangeArrowheads="1"/>
          </p:cNvSpPr>
          <p:nvPr/>
        </p:nvSpPr>
        <p:spPr bwMode="auto">
          <a:xfrm>
            <a:off x="4648200" y="2057400"/>
            <a:ext cx="16002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núng thế,</a:t>
            </a:r>
          </a:p>
        </p:txBody>
      </p:sp>
      <p:sp>
        <p:nvSpPr>
          <p:cNvPr id="14354" name="Text Box 19"/>
          <p:cNvSpPr txBox="1">
            <a:spLocks noChangeArrowheads="1"/>
          </p:cNvSpPr>
          <p:nvPr/>
        </p:nvSpPr>
        <p:spPr bwMode="auto">
          <a:xfrm>
            <a:off x="5715000" y="2057400"/>
            <a:ext cx="15240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bản làng</a:t>
            </a:r>
          </a:p>
        </p:txBody>
      </p:sp>
      <p:sp>
        <p:nvSpPr>
          <p:cNvPr id="14355" name="Text Box 21"/>
          <p:cNvSpPr txBox="1">
            <a:spLocks noChangeArrowheads="1"/>
          </p:cNvSpPr>
          <p:nvPr/>
        </p:nvSpPr>
        <p:spPr bwMode="auto">
          <a:xfrm>
            <a:off x="4572000" y="2462213"/>
            <a:ext cx="1030288" cy="369887"/>
          </a:xfrm>
          <a:prstGeom prst="rect">
            <a:avLst/>
          </a:prstGeom>
          <a:noFill/>
          <a:ln w="9525">
            <a:noFill/>
            <a:miter lim="800000"/>
            <a:headEnd/>
            <a:tailEnd/>
          </a:ln>
        </p:spPr>
        <p:txBody>
          <a:bodyPr wrap="none">
            <a:spAutoFit/>
          </a:bodyPr>
          <a:lstStyle/>
          <a:p>
            <a:pPr eaLnBrk="1" hangingPunct="1"/>
            <a:r>
              <a:rPr lang="en-US" sz="1800" b="1">
                <a:solidFill>
                  <a:srgbClr val="FF0000"/>
                </a:solidFill>
                <a:latin typeface="Arial" charset="0"/>
              </a:rPr>
              <a:t>Đoạn 1:</a:t>
            </a:r>
          </a:p>
        </p:txBody>
      </p:sp>
      <p:sp>
        <p:nvSpPr>
          <p:cNvPr id="14356" name="Text Box 22"/>
          <p:cNvSpPr txBox="1">
            <a:spLocks noChangeArrowheads="1"/>
          </p:cNvSpPr>
          <p:nvPr/>
        </p:nvSpPr>
        <p:spPr bwMode="auto">
          <a:xfrm>
            <a:off x="4605338" y="3005138"/>
            <a:ext cx="3886200" cy="641350"/>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Vắng teo, chỉ còn một bà cụ, nấu c</a:t>
            </a:r>
            <a:r>
              <a:rPr lang="vi-VN" sz="1800" b="1">
                <a:latin typeface="Arial" charset="0"/>
              </a:rPr>
              <a:t>ơ</a:t>
            </a:r>
            <a:r>
              <a:rPr lang="en-US" sz="1800" b="1">
                <a:latin typeface="Arial" charset="0"/>
              </a:rPr>
              <a:t>m, giục chạy trốn.</a:t>
            </a:r>
          </a:p>
        </p:txBody>
      </p:sp>
      <p:sp>
        <p:nvSpPr>
          <p:cNvPr id="14357" name="Text Box 23"/>
          <p:cNvSpPr txBox="1">
            <a:spLocks noChangeArrowheads="1"/>
          </p:cNvSpPr>
          <p:nvPr/>
        </p:nvSpPr>
        <p:spPr bwMode="auto">
          <a:xfrm>
            <a:off x="5486400" y="2438400"/>
            <a:ext cx="2971800" cy="641350"/>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Anh em Cẩu Khây </a:t>
            </a:r>
            <a:r>
              <a:rPr lang="vi-VN" sz="1800" b="1">
                <a:latin typeface="Arial" charset="0"/>
              </a:rPr>
              <a:t>đư</a:t>
            </a:r>
            <a:r>
              <a:rPr lang="en-US" sz="1800" b="1">
                <a:latin typeface="Arial" charset="0"/>
              </a:rPr>
              <a:t>ợc bà cụ giúp </a:t>
            </a:r>
            <a:r>
              <a:rPr lang="vi-VN" sz="1800" b="1">
                <a:latin typeface="Arial" charset="0"/>
              </a:rPr>
              <a:t>đ</a:t>
            </a:r>
            <a:r>
              <a:rPr lang="en-US" sz="1800" b="1">
                <a:latin typeface="Arial" charset="0"/>
              </a:rPr>
              <a:t>ỡ.</a:t>
            </a:r>
          </a:p>
        </p:txBody>
      </p:sp>
      <p:sp>
        <p:nvSpPr>
          <p:cNvPr id="14358" name="Text Box 24"/>
          <p:cNvSpPr txBox="1">
            <a:spLocks noChangeArrowheads="1"/>
          </p:cNvSpPr>
          <p:nvPr/>
        </p:nvSpPr>
        <p:spPr bwMode="auto">
          <a:xfrm>
            <a:off x="4572000" y="3571875"/>
            <a:ext cx="1066800" cy="366713"/>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0000"/>
                </a:solidFill>
                <a:latin typeface="Arial" charset="0"/>
              </a:rPr>
              <a:t>Đoạn 2:</a:t>
            </a:r>
          </a:p>
        </p:txBody>
      </p:sp>
      <p:sp>
        <p:nvSpPr>
          <p:cNvPr id="14359" name="Text Box 25"/>
          <p:cNvSpPr txBox="1">
            <a:spLocks noChangeArrowheads="1"/>
          </p:cNvSpPr>
          <p:nvPr/>
        </p:nvSpPr>
        <p:spPr bwMode="auto">
          <a:xfrm>
            <a:off x="4495800" y="4191000"/>
            <a:ext cx="4648200" cy="6461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Yêu tinh: Phun n</a:t>
            </a:r>
            <a:r>
              <a:rPr lang="vi-VN" sz="1800" b="1">
                <a:latin typeface="Arial" charset="0"/>
              </a:rPr>
              <a:t>ư</a:t>
            </a:r>
            <a:r>
              <a:rPr lang="en-US" sz="1800" b="1">
                <a:latin typeface="Arial" charset="0"/>
              </a:rPr>
              <a:t>ớc nh</a:t>
            </a:r>
            <a:r>
              <a:rPr lang="vi-VN" sz="1800" b="1">
                <a:latin typeface="Arial" charset="0"/>
              </a:rPr>
              <a:t>ư</a:t>
            </a:r>
            <a:r>
              <a:rPr lang="en-US" sz="1800" b="1">
                <a:latin typeface="Arial" charset="0"/>
              </a:rPr>
              <a:t> m</a:t>
            </a:r>
            <a:r>
              <a:rPr lang="vi-VN" sz="1800" b="1">
                <a:latin typeface="Arial" charset="0"/>
              </a:rPr>
              <a:t>ư</a:t>
            </a:r>
            <a:r>
              <a:rPr lang="en-US" sz="1800" b="1">
                <a:latin typeface="Arial" charset="0"/>
              </a:rPr>
              <a:t>a, quy hàng</a:t>
            </a:r>
          </a:p>
        </p:txBody>
      </p:sp>
      <p:sp>
        <p:nvSpPr>
          <p:cNvPr id="14360" name="Text Box 26"/>
          <p:cNvSpPr txBox="1">
            <a:spLocks noChangeArrowheads="1"/>
          </p:cNvSpPr>
          <p:nvPr/>
        </p:nvSpPr>
        <p:spPr bwMode="auto">
          <a:xfrm>
            <a:off x="4495800" y="4495800"/>
            <a:ext cx="4343400" cy="3667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a:t>
            </a:r>
            <a:r>
              <a:rPr lang="en-US" sz="1800" b="1">
                <a:latin typeface="Arial" charset="0"/>
              </a:rPr>
              <a:t> Nắm Tay Đóng Cọc: </a:t>
            </a:r>
            <a:r>
              <a:rPr lang="vi-VN" sz="1800" b="1">
                <a:latin typeface="Arial" charset="0"/>
              </a:rPr>
              <a:t>đ</a:t>
            </a:r>
            <a:r>
              <a:rPr lang="en-US" sz="1800" b="1">
                <a:latin typeface="Arial" charset="0"/>
              </a:rPr>
              <a:t>ấm, ng</a:t>
            </a:r>
            <a:r>
              <a:rPr lang="vi-VN" sz="1800" b="1">
                <a:latin typeface="Arial" charset="0"/>
              </a:rPr>
              <a:t>ă</a:t>
            </a:r>
            <a:r>
              <a:rPr lang="en-US" sz="1800" b="1">
                <a:latin typeface="Arial" charset="0"/>
              </a:rPr>
              <a:t>n n</a:t>
            </a:r>
            <a:r>
              <a:rPr lang="vi-VN" sz="1800" b="1">
                <a:latin typeface="Arial" charset="0"/>
              </a:rPr>
              <a:t>ư</a:t>
            </a:r>
            <a:r>
              <a:rPr lang="en-US" sz="1800" b="1">
                <a:latin typeface="Arial" charset="0"/>
              </a:rPr>
              <a:t>ớc</a:t>
            </a:r>
            <a:endParaRPr lang="en-US" sz="1800">
              <a:latin typeface="Arial" charset="0"/>
            </a:endParaRPr>
          </a:p>
        </p:txBody>
      </p:sp>
      <p:sp>
        <p:nvSpPr>
          <p:cNvPr id="14361" name="Text Box 27"/>
          <p:cNvSpPr txBox="1">
            <a:spLocks noChangeArrowheads="1"/>
          </p:cNvSpPr>
          <p:nvPr/>
        </p:nvSpPr>
        <p:spPr bwMode="auto">
          <a:xfrm>
            <a:off x="4495800" y="5105400"/>
            <a:ext cx="4191000" cy="366713"/>
          </a:xfrm>
          <a:prstGeom prst="rect">
            <a:avLst/>
          </a:prstGeom>
          <a:noFill/>
          <a:ln w="9525">
            <a:noFill/>
            <a:miter lim="800000"/>
            <a:headEnd/>
            <a:tailEnd/>
          </a:ln>
        </p:spPr>
        <p:txBody>
          <a:bodyPr>
            <a:spAutoFit/>
          </a:bodyPr>
          <a:lstStyle/>
          <a:p>
            <a:pPr eaLnBrk="1" hangingPunct="1">
              <a:spcBef>
                <a:spcPct val="50000"/>
              </a:spcBef>
            </a:pPr>
            <a:r>
              <a:rPr lang="en-US" sz="1800">
                <a:latin typeface="Arial" charset="0"/>
              </a:rPr>
              <a:t>- </a:t>
            </a:r>
            <a:r>
              <a:rPr lang="en-US" sz="1800" b="1">
                <a:latin typeface="Arial" charset="0"/>
              </a:rPr>
              <a:t>Lấy Tai Tát N</a:t>
            </a:r>
            <a:r>
              <a:rPr lang="vi-VN" sz="1800" b="1">
                <a:latin typeface="Arial" charset="0"/>
              </a:rPr>
              <a:t>ư</a:t>
            </a:r>
            <a:r>
              <a:rPr lang="en-US" sz="1800" b="1">
                <a:latin typeface="Arial" charset="0"/>
              </a:rPr>
              <a:t>ớc: tát n</a:t>
            </a:r>
            <a:r>
              <a:rPr lang="vi-VN" sz="1800" b="1">
                <a:latin typeface="Arial" charset="0"/>
              </a:rPr>
              <a:t>ư</a:t>
            </a:r>
            <a:r>
              <a:rPr lang="en-US" sz="1800" b="1">
                <a:latin typeface="Arial" charset="0"/>
              </a:rPr>
              <a:t>ớc</a:t>
            </a:r>
            <a:endParaRPr lang="en-US" sz="1800">
              <a:latin typeface="Arial" charset="0"/>
            </a:endParaRPr>
          </a:p>
        </p:txBody>
      </p:sp>
      <p:sp>
        <p:nvSpPr>
          <p:cNvPr id="14362" name="Text Box 29"/>
          <p:cNvSpPr txBox="1">
            <a:spLocks noChangeArrowheads="1"/>
          </p:cNvSpPr>
          <p:nvPr/>
        </p:nvSpPr>
        <p:spPr bwMode="auto">
          <a:xfrm>
            <a:off x="4495800" y="4800600"/>
            <a:ext cx="41148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Cẩu Khây: nhổ cây quật túi bụi</a:t>
            </a:r>
          </a:p>
        </p:txBody>
      </p:sp>
      <p:sp>
        <p:nvSpPr>
          <p:cNvPr id="14363" name="Text Box 30"/>
          <p:cNvSpPr txBox="1">
            <a:spLocks noChangeArrowheads="1"/>
          </p:cNvSpPr>
          <p:nvPr/>
        </p:nvSpPr>
        <p:spPr bwMode="auto">
          <a:xfrm>
            <a:off x="4495800" y="5410200"/>
            <a:ext cx="4267200" cy="3667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Móng Tay Đục Máng: khoét máng</a:t>
            </a:r>
          </a:p>
        </p:txBody>
      </p:sp>
      <p:sp>
        <p:nvSpPr>
          <p:cNvPr id="14364" name="Text Box 31"/>
          <p:cNvSpPr txBox="1">
            <a:spLocks noChangeArrowheads="1"/>
          </p:cNvSpPr>
          <p:nvPr/>
        </p:nvSpPr>
        <p:spPr bwMode="auto">
          <a:xfrm>
            <a:off x="5638800" y="3581400"/>
            <a:ext cx="3276600" cy="641350"/>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Cuộc chiến </a:t>
            </a:r>
            <a:r>
              <a:rPr lang="vi-VN" sz="1800" b="1">
                <a:latin typeface="Arial" charset="0"/>
              </a:rPr>
              <a:t>đ</a:t>
            </a:r>
            <a:r>
              <a:rPr lang="en-US" sz="1800" b="1">
                <a:latin typeface="Arial" charset="0"/>
              </a:rPr>
              <a:t>ấu của bốn anh tài, chống yêu tinh</a:t>
            </a:r>
          </a:p>
        </p:txBody>
      </p:sp>
      <p:sp>
        <p:nvSpPr>
          <p:cNvPr id="14365" name="Text Box 34"/>
          <p:cNvSpPr txBox="1">
            <a:spLocks noChangeArrowheads="1"/>
          </p:cNvSpPr>
          <p:nvPr/>
        </p:nvSpPr>
        <p:spPr bwMode="auto">
          <a:xfrm>
            <a:off x="304800" y="3505200"/>
            <a:ext cx="36576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8467" name="Text Box 35"/>
          <p:cNvSpPr txBox="1">
            <a:spLocks noChangeArrowheads="1"/>
          </p:cNvSpPr>
          <p:nvPr/>
        </p:nvSpPr>
        <p:spPr bwMode="auto">
          <a:xfrm>
            <a:off x="152400" y="4648200"/>
            <a:ext cx="16764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latin typeface="Arial" charset="0"/>
              </a:rPr>
              <a:t>Giọng </a:t>
            </a:r>
            <a:r>
              <a:rPr lang="vi-VN" sz="2000" b="1">
                <a:solidFill>
                  <a:srgbClr val="FF0000"/>
                </a:solidFill>
                <a:latin typeface="Arial" charset="0"/>
              </a:rPr>
              <a:t>đ</a:t>
            </a:r>
            <a:r>
              <a:rPr lang="en-US" sz="2000" b="1">
                <a:solidFill>
                  <a:srgbClr val="FF0000"/>
                </a:solidFill>
                <a:latin typeface="Arial" charset="0"/>
              </a:rPr>
              <a:t>ọc:</a:t>
            </a:r>
            <a:r>
              <a:rPr lang="en-US" sz="1800" b="1">
                <a:latin typeface="Arial" charset="0"/>
              </a:rPr>
              <a:t> </a:t>
            </a:r>
          </a:p>
        </p:txBody>
      </p:sp>
      <p:sp>
        <p:nvSpPr>
          <p:cNvPr id="18468" name="Text Box 36"/>
          <p:cNvSpPr txBox="1">
            <a:spLocks noChangeArrowheads="1"/>
          </p:cNvSpPr>
          <p:nvPr/>
        </p:nvSpPr>
        <p:spPr bwMode="auto">
          <a:xfrm>
            <a:off x="128588" y="5029200"/>
            <a:ext cx="3505200" cy="677863"/>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a:t>
            </a:r>
            <a:r>
              <a:rPr lang="en-US" sz="2000" b="1">
                <a:solidFill>
                  <a:srgbClr val="FF0000"/>
                </a:solidFill>
                <a:latin typeface="Arial" charset="0"/>
              </a:rPr>
              <a:t>Đoạn 1</a:t>
            </a:r>
            <a:r>
              <a:rPr lang="en-US" sz="2000" b="1">
                <a:latin typeface="Arial" charset="0"/>
              </a:rPr>
              <a:t>:</a:t>
            </a:r>
            <a:r>
              <a:rPr lang="en-US" sz="1800" b="1">
                <a:latin typeface="Arial" charset="0"/>
              </a:rPr>
              <a:t> Đọc với giọng hồi hộp.</a:t>
            </a:r>
          </a:p>
        </p:txBody>
      </p:sp>
      <p:sp>
        <p:nvSpPr>
          <p:cNvPr id="18469" name="Text Box 37"/>
          <p:cNvSpPr txBox="1">
            <a:spLocks noChangeArrowheads="1"/>
          </p:cNvSpPr>
          <p:nvPr/>
        </p:nvSpPr>
        <p:spPr bwMode="auto">
          <a:xfrm>
            <a:off x="114300" y="5334000"/>
            <a:ext cx="4291013" cy="954088"/>
          </a:xfrm>
          <a:prstGeom prst="rect">
            <a:avLst/>
          </a:prstGeom>
          <a:noFill/>
          <a:ln w="9525">
            <a:noFill/>
            <a:miter lim="800000"/>
            <a:headEnd/>
            <a:tailEnd/>
          </a:ln>
        </p:spPr>
        <p:txBody>
          <a:bodyPr>
            <a:spAutoFit/>
          </a:bodyPr>
          <a:lstStyle/>
          <a:p>
            <a:pPr eaLnBrk="1" hangingPunct="1">
              <a:spcBef>
                <a:spcPct val="50000"/>
              </a:spcBef>
            </a:pPr>
            <a:r>
              <a:rPr lang="en-US" sz="2000" b="1">
                <a:latin typeface="Arial" charset="0"/>
              </a:rPr>
              <a:t>- </a:t>
            </a:r>
            <a:r>
              <a:rPr lang="en-US" sz="2000" b="1">
                <a:solidFill>
                  <a:srgbClr val="FF0000"/>
                </a:solidFill>
                <a:latin typeface="Arial" charset="0"/>
              </a:rPr>
              <a:t>Đoạn 2</a:t>
            </a:r>
            <a:r>
              <a:rPr lang="en-US" sz="2000" b="1">
                <a:latin typeface="Arial" charset="0"/>
              </a:rPr>
              <a:t>:</a:t>
            </a:r>
            <a:r>
              <a:rPr lang="en-US" sz="1800" b="1">
                <a:latin typeface="Arial" charset="0"/>
              </a:rPr>
              <a:t> Đọc với giọng gấp gáp,     dồn dập, trở lại nhịp khoan thai ở </a:t>
            </a:r>
            <a:r>
              <a:rPr lang="vi-VN" sz="1800" b="1">
                <a:latin typeface="Arial" charset="0"/>
              </a:rPr>
              <a:t>đ</a:t>
            </a:r>
            <a:r>
              <a:rPr lang="en-US" sz="1800" b="1">
                <a:latin typeface="Arial" charset="0"/>
              </a:rPr>
              <a:t>oạn kết</a:t>
            </a:r>
          </a:p>
        </p:txBody>
      </p:sp>
      <p:sp>
        <p:nvSpPr>
          <p:cNvPr id="18471" name="Rectangle 39"/>
          <p:cNvSpPr>
            <a:spLocks noChangeArrowheads="1"/>
          </p:cNvSpPr>
          <p:nvPr/>
        </p:nvSpPr>
        <p:spPr bwMode="auto">
          <a:xfrm>
            <a:off x="12700" y="2844800"/>
            <a:ext cx="4648200" cy="2554288"/>
          </a:xfrm>
          <a:prstGeom prst="rect">
            <a:avLst/>
          </a:prstGeom>
          <a:noFill/>
          <a:ln w="9525">
            <a:noFill/>
            <a:miter lim="800000"/>
            <a:headEnd/>
            <a:tailEnd/>
          </a:ln>
        </p:spPr>
        <p:txBody>
          <a:bodyPr>
            <a:spAutoFit/>
          </a:bodyPr>
          <a:lstStyle/>
          <a:p>
            <a:pPr eaLnBrk="1" hangingPunct="1"/>
            <a:r>
              <a:rPr lang="en-US" sz="1600" b="1">
                <a:latin typeface="Arial" charset="0"/>
              </a:rPr>
              <a:t>   Cẩu Khây hé cửa. Yêu tinh thò </a:t>
            </a:r>
            <a:r>
              <a:rPr lang="vi-VN" sz="1600" b="1">
                <a:latin typeface="Arial" charset="0"/>
              </a:rPr>
              <a:t>đ</a:t>
            </a:r>
            <a:r>
              <a:rPr lang="en-US" sz="1600" b="1">
                <a:latin typeface="Arial" charset="0"/>
              </a:rPr>
              <a:t>ầu vào, lè l</a:t>
            </a:r>
            <a:r>
              <a:rPr lang="vi-VN" sz="1600" b="1">
                <a:latin typeface="Arial" charset="0"/>
              </a:rPr>
              <a:t>ư</a:t>
            </a:r>
            <a:r>
              <a:rPr lang="en-US" sz="1600" b="1">
                <a:latin typeface="Arial" charset="0"/>
              </a:rPr>
              <a:t>ỡi dài nh</a:t>
            </a:r>
            <a:r>
              <a:rPr lang="vi-VN" sz="1600" b="1">
                <a:latin typeface="Arial" charset="0"/>
              </a:rPr>
              <a:t>ư</a:t>
            </a:r>
            <a:r>
              <a:rPr lang="en-US" sz="1600" b="1">
                <a:latin typeface="Arial" charset="0"/>
              </a:rPr>
              <a:t> quả núc nắc, trợn mắt xanh lè. Nắm Tay </a:t>
            </a:r>
          </a:p>
          <a:p>
            <a:pPr eaLnBrk="1" hangingPunct="1"/>
            <a:r>
              <a:rPr lang="en-US" sz="1600" b="1">
                <a:latin typeface="Arial" charset="0"/>
              </a:rPr>
              <a:t>Đóng Cọc </a:t>
            </a:r>
            <a:r>
              <a:rPr lang="vi-VN" sz="1600" b="1">
                <a:latin typeface="Arial" charset="0"/>
              </a:rPr>
              <a:t>đ</a:t>
            </a:r>
            <a:r>
              <a:rPr lang="en-US" sz="1600" b="1">
                <a:latin typeface="Arial" charset="0"/>
              </a:rPr>
              <a:t>ấm một cái lám nó gẫy gần hết hàm </a:t>
            </a:r>
            <a:br>
              <a:rPr lang="en-US" sz="1600" b="1">
                <a:latin typeface="Arial" charset="0"/>
              </a:rPr>
            </a:br>
            <a:r>
              <a:rPr lang="en-US" sz="1600" b="1">
                <a:latin typeface="Arial" charset="0"/>
              </a:rPr>
              <a:t> r</a:t>
            </a:r>
            <a:r>
              <a:rPr lang="vi-VN" sz="1600" b="1">
                <a:latin typeface="Arial" charset="0"/>
              </a:rPr>
              <a:t>ă</a:t>
            </a:r>
            <a:r>
              <a:rPr lang="en-US" sz="1600" b="1">
                <a:latin typeface="Arial" charset="0"/>
              </a:rPr>
              <a:t>ng. Yêu tinh bỏ chạy. Bốn anh em Cẩu Khây liền </a:t>
            </a:r>
            <a:r>
              <a:rPr lang="vi-VN" sz="1600" b="1">
                <a:latin typeface="Arial" charset="0"/>
              </a:rPr>
              <a:t>đ</a:t>
            </a:r>
            <a:r>
              <a:rPr lang="en-US" sz="1600" b="1">
                <a:latin typeface="Arial" charset="0"/>
              </a:rPr>
              <a:t>uổi theo nó. Cẩu Khây nhổ cây bên </a:t>
            </a:r>
            <a:r>
              <a:rPr lang="vi-VN" sz="1600" b="1">
                <a:latin typeface="Arial" charset="0"/>
              </a:rPr>
              <a:t>đư</a:t>
            </a:r>
            <a:r>
              <a:rPr lang="en-US" sz="1600" b="1">
                <a:latin typeface="Arial" charset="0"/>
              </a:rPr>
              <a:t>ờng quật túi bụi. Yêu tinh </a:t>
            </a:r>
            <a:r>
              <a:rPr lang="vi-VN" sz="1600" b="1">
                <a:latin typeface="Arial" charset="0"/>
              </a:rPr>
              <a:t>đ</a:t>
            </a:r>
            <a:r>
              <a:rPr lang="en-US" sz="1600" b="1">
                <a:latin typeface="Arial" charset="0"/>
              </a:rPr>
              <a:t>au quá hét lên, gió bão nổi </a:t>
            </a:r>
            <a:br>
              <a:rPr lang="en-US" sz="1600" b="1">
                <a:latin typeface="Arial" charset="0"/>
              </a:rPr>
            </a:br>
            <a:r>
              <a:rPr lang="en-US" sz="1600" b="1">
                <a:latin typeface="Arial" charset="0"/>
              </a:rPr>
              <a:t>ầm ầm, </a:t>
            </a:r>
            <a:r>
              <a:rPr lang="vi-VN" sz="1600" b="1">
                <a:latin typeface="Arial" charset="0"/>
              </a:rPr>
              <a:t>đ</a:t>
            </a:r>
            <a:r>
              <a:rPr lang="en-US" sz="1600" b="1">
                <a:latin typeface="Arial" charset="0"/>
              </a:rPr>
              <a:t>ất trời tối sầm lại.</a:t>
            </a:r>
          </a:p>
        </p:txBody>
      </p:sp>
      <p:sp>
        <p:nvSpPr>
          <p:cNvPr id="14370" name="Text Box 40"/>
          <p:cNvSpPr txBox="1">
            <a:spLocks noChangeArrowheads="1"/>
          </p:cNvSpPr>
          <p:nvPr/>
        </p:nvSpPr>
        <p:spPr bwMode="auto">
          <a:xfrm>
            <a:off x="4648200" y="5691188"/>
            <a:ext cx="4267200" cy="1531937"/>
          </a:xfrm>
          <a:prstGeom prst="rect">
            <a:avLst/>
          </a:prstGeom>
          <a:noFill/>
          <a:ln w="9525">
            <a:noFill/>
            <a:miter lim="800000"/>
            <a:headEnd/>
            <a:tailEnd/>
          </a:ln>
        </p:spPr>
        <p:txBody>
          <a:bodyPr>
            <a:spAutoFit/>
          </a:bodyPr>
          <a:lstStyle/>
          <a:p>
            <a:pPr eaLnBrk="1" hangingPunct="1">
              <a:spcBef>
                <a:spcPct val="50000"/>
              </a:spcBef>
            </a:pPr>
            <a:r>
              <a:rPr lang="en-US" sz="1700" b="1" u="sng">
                <a:solidFill>
                  <a:srgbClr val="FF0000"/>
                </a:solidFill>
                <a:latin typeface="Arial" charset="0"/>
              </a:rPr>
              <a:t>ý nghĩa:</a:t>
            </a:r>
            <a:r>
              <a:rPr lang="en-US" sz="1700" b="1">
                <a:latin typeface="Arial" charset="0"/>
              </a:rPr>
              <a:t> Câu chuyện ca ngợi sức khỏe, tài n</a:t>
            </a:r>
            <a:r>
              <a:rPr lang="vi-VN" sz="1700" b="1">
                <a:latin typeface="Arial" charset="0"/>
              </a:rPr>
              <a:t>ă</a:t>
            </a:r>
            <a:r>
              <a:rPr lang="en-US" sz="1700" b="1">
                <a:latin typeface="Arial" charset="0"/>
              </a:rPr>
              <a:t>ng, tinh thần </a:t>
            </a:r>
            <a:r>
              <a:rPr lang="vi-VN" sz="1700" b="1">
                <a:latin typeface="Arial" charset="0"/>
              </a:rPr>
              <a:t>đ</a:t>
            </a:r>
            <a:r>
              <a:rPr lang="en-US" sz="1700" b="1">
                <a:latin typeface="Arial" charset="0"/>
              </a:rPr>
              <a:t>oàn kết hiệp lực chiến </a:t>
            </a:r>
            <a:r>
              <a:rPr lang="vi-VN" sz="1700" b="1">
                <a:latin typeface="Arial" charset="0"/>
              </a:rPr>
              <a:t>đ</a:t>
            </a:r>
            <a:r>
              <a:rPr lang="en-US" sz="1700" b="1">
                <a:latin typeface="Arial" charset="0"/>
              </a:rPr>
              <a:t>ấu quy phục yêu tinh cứu dân bản của bốn anh em Cẩu Khây.</a:t>
            </a:r>
          </a:p>
          <a:p>
            <a:pPr eaLnBrk="1" hangingPunct="1">
              <a:spcBef>
                <a:spcPct val="50000"/>
              </a:spcBef>
            </a:pPr>
            <a:endParaRPr lang="en-US" sz="1700">
              <a:latin typeface="Arial" charset="0"/>
            </a:endParaRPr>
          </a:p>
        </p:txBody>
      </p:sp>
      <p:sp>
        <p:nvSpPr>
          <p:cNvPr id="18473" name="Line 41"/>
          <p:cNvSpPr>
            <a:spLocks noChangeShapeType="1"/>
          </p:cNvSpPr>
          <p:nvPr/>
        </p:nvSpPr>
        <p:spPr bwMode="auto">
          <a:xfrm flipV="1">
            <a:off x="1162050" y="3124200"/>
            <a:ext cx="609600" cy="0"/>
          </a:xfrm>
          <a:prstGeom prst="line">
            <a:avLst/>
          </a:prstGeom>
          <a:noFill/>
          <a:ln w="38100">
            <a:solidFill>
              <a:srgbClr val="FF0066"/>
            </a:solidFill>
            <a:round/>
            <a:headEnd/>
            <a:tailEnd/>
          </a:ln>
        </p:spPr>
        <p:txBody>
          <a:bodyPr/>
          <a:lstStyle/>
          <a:p>
            <a:endParaRPr lang="en-US"/>
          </a:p>
        </p:txBody>
      </p:sp>
      <p:sp>
        <p:nvSpPr>
          <p:cNvPr id="18474" name="Line 42"/>
          <p:cNvSpPr>
            <a:spLocks noChangeShapeType="1"/>
          </p:cNvSpPr>
          <p:nvPr/>
        </p:nvSpPr>
        <p:spPr bwMode="auto">
          <a:xfrm flipV="1">
            <a:off x="2667000" y="3124200"/>
            <a:ext cx="609600" cy="0"/>
          </a:xfrm>
          <a:prstGeom prst="line">
            <a:avLst/>
          </a:prstGeom>
          <a:noFill/>
          <a:ln w="38100">
            <a:solidFill>
              <a:srgbClr val="FF0066"/>
            </a:solidFill>
            <a:round/>
            <a:headEnd/>
            <a:tailEnd/>
          </a:ln>
        </p:spPr>
        <p:txBody>
          <a:bodyPr/>
          <a:lstStyle/>
          <a:p>
            <a:endParaRPr lang="en-US"/>
          </a:p>
        </p:txBody>
      </p:sp>
      <p:sp>
        <p:nvSpPr>
          <p:cNvPr id="18475" name="Line 43"/>
          <p:cNvSpPr>
            <a:spLocks noChangeShapeType="1"/>
          </p:cNvSpPr>
          <p:nvPr/>
        </p:nvSpPr>
        <p:spPr bwMode="auto">
          <a:xfrm flipV="1">
            <a:off x="3724275" y="3124200"/>
            <a:ext cx="609600" cy="0"/>
          </a:xfrm>
          <a:prstGeom prst="line">
            <a:avLst/>
          </a:prstGeom>
          <a:noFill/>
          <a:ln w="38100">
            <a:solidFill>
              <a:srgbClr val="FF0066"/>
            </a:solidFill>
            <a:round/>
            <a:headEnd/>
            <a:tailEnd/>
          </a:ln>
        </p:spPr>
        <p:txBody>
          <a:bodyPr/>
          <a:lstStyle/>
          <a:p>
            <a:endParaRPr lang="en-US"/>
          </a:p>
        </p:txBody>
      </p:sp>
      <p:sp>
        <p:nvSpPr>
          <p:cNvPr id="18476" name="Line 44"/>
          <p:cNvSpPr>
            <a:spLocks noChangeShapeType="1"/>
          </p:cNvSpPr>
          <p:nvPr/>
        </p:nvSpPr>
        <p:spPr bwMode="auto">
          <a:xfrm flipV="1">
            <a:off x="2743200" y="3352800"/>
            <a:ext cx="609600" cy="0"/>
          </a:xfrm>
          <a:prstGeom prst="line">
            <a:avLst/>
          </a:prstGeom>
          <a:noFill/>
          <a:ln w="38100">
            <a:solidFill>
              <a:srgbClr val="FF0066"/>
            </a:solidFill>
            <a:round/>
            <a:headEnd/>
            <a:tailEnd/>
          </a:ln>
        </p:spPr>
        <p:txBody>
          <a:bodyPr/>
          <a:lstStyle/>
          <a:p>
            <a:endParaRPr lang="en-US"/>
          </a:p>
        </p:txBody>
      </p:sp>
      <p:sp>
        <p:nvSpPr>
          <p:cNvPr id="18477" name="Line 45"/>
          <p:cNvSpPr>
            <a:spLocks noChangeShapeType="1"/>
          </p:cNvSpPr>
          <p:nvPr/>
        </p:nvSpPr>
        <p:spPr bwMode="auto">
          <a:xfrm flipV="1">
            <a:off x="1066800" y="3624263"/>
            <a:ext cx="914400" cy="0"/>
          </a:xfrm>
          <a:prstGeom prst="line">
            <a:avLst/>
          </a:prstGeom>
          <a:noFill/>
          <a:ln w="38100">
            <a:solidFill>
              <a:srgbClr val="FF0066"/>
            </a:solidFill>
            <a:round/>
            <a:headEnd/>
            <a:tailEnd/>
          </a:ln>
        </p:spPr>
        <p:txBody>
          <a:bodyPr/>
          <a:lstStyle/>
          <a:p>
            <a:endParaRPr lang="en-US"/>
          </a:p>
        </p:txBody>
      </p:sp>
      <p:sp>
        <p:nvSpPr>
          <p:cNvPr id="18478" name="Line 46"/>
          <p:cNvSpPr>
            <a:spLocks noChangeShapeType="1"/>
          </p:cNvSpPr>
          <p:nvPr/>
        </p:nvSpPr>
        <p:spPr bwMode="auto">
          <a:xfrm flipV="1">
            <a:off x="1447800" y="3857625"/>
            <a:ext cx="609600" cy="0"/>
          </a:xfrm>
          <a:prstGeom prst="line">
            <a:avLst/>
          </a:prstGeom>
          <a:noFill/>
          <a:ln w="38100">
            <a:solidFill>
              <a:srgbClr val="FF0066"/>
            </a:solidFill>
            <a:round/>
            <a:headEnd/>
            <a:tailEnd/>
          </a:ln>
        </p:spPr>
        <p:txBody>
          <a:bodyPr/>
          <a:lstStyle/>
          <a:p>
            <a:endParaRPr lang="en-US"/>
          </a:p>
        </p:txBody>
      </p:sp>
      <p:sp>
        <p:nvSpPr>
          <p:cNvPr id="18479" name="Line 47"/>
          <p:cNvSpPr>
            <a:spLocks noChangeShapeType="1"/>
          </p:cNvSpPr>
          <p:nvPr/>
        </p:nvSpPr>
        <p:spPr bwMode="auto">
          <a:xfrm flipV="1">
            <a:off x="100013" y="4114800"/>
            <a:ext cx="1143000" cy="0"/>
          </a:xfrm>
          <a:prstGeom prst="line">
            <a:avLst/>
          </a:prstGeom>
          <a:noFill/>
          <a:ln w="38100">
            <a:solidFill>
              <a:srgbClr val="FF0066"/>
            </a:solidFill>
            <a:round/>
            <a:headEnd/>
            <a:tailEnd/>
          </a:ln>
        </p:spPr>
        <p:txBody>
          <a:bodyPr/>
          <a:lstStyle/>
          <a:p>
            <a:endParaRPr lang="en-US"/>
          </a:p>
        </p:txBody>
      </p:sp>
      <p:sp>
        <p:nvSpPr>
          <p:cNvPr id="18481" name="Line 49"/>
          <p:cNvSpPr>
            <a:spLocks noChangeShapeType="1"/>
          </p:cNvSpPr>
          <p:nvPr/>
        </p:nvSpPr>
        <p:spPr bwMode="auto">
          <a:xfrm flipV="1">
            <a:off x="171450" y="4371975"/>
            <a:ext cx="914400" cy="0"/>
          </a:xfrm>
          <a:prstGeom prst="line">
            <a:avLst/>
          </a:prstGeom>
          <a:noFill/>
          <a:ln w="38100">
            <a:solidFill>
              <a:srgbClr val="FF0066"/>
            </a:solidFill>
            <a:round/>
            <a:headEnd/>
            <a:tailEnd/>
          </a:ln>
        </p:spPr>
        <p:txBody>
          <a:bodyPr/>
          <a:lstStyle/>
          <a:p>
            <a:endParaRPr lang="en-US"/>
          </a:p>
        </p:txBody>
      </p:sp>
      <p:sp>
        <p:nvSpPr>
          <p:cNvPr id="18482" name="Line 50"/>
          <p:cNvSpPr>
            <a:spLocks noChangeShapeType="1"/>
          </p:cNvSpPr>
          <p:nvPr/>
        </p:nvSpPr>
        <p:spPr bwMode="auto">
          <a:xfrm flipV="1">
            <a:off x="2790825" y="4371975"/>
            <a:ext cx="609600" cy="0"/>
          </a:xfrm>
          <a:prstGeom prst="line">
            <a:avLst/>
          </a:prstGeom>
          <a:noFill/>
          <a:ln w="38100">
            <a:solidFill>
              <a:srgbClr val="FF0066"/>
            </a:solidFill>
            <a:round/>
            <a:headEnd/>
            <a:tailEnd/>
          </a:ln>
        </p:spPr>
        <p:txBody>
          <a:bodyPr/>
          <a:lstStyle/>
          <a:p>
            <a:endParaRPr lang="en-US"/>
          </a:p>
        </p:txBody>
      </p:sp>
      <p:sp>
        <p:nvSpPr>
          <p:cNvPr id="18483" name="Line 51"/>
          <p:cNvSpPr>
            <a:spLocks noChangeShapeType="1"/>
          </p:cNvSpPr>
          <p:nvPr/>
        </p:nvSpPr>
        <p:spPr bwMode="auto">
          <a:xfrm flipV="1">
            <a:off x="109538" y="4648200"/>
            <a:ext cx="609600" cy="0"/>
          </a:xfrm>
          <a:prstGeom prst="line">
            <a:avLst/>
          </a:prstGeom>
          <a:noFill/>
          <a:ln w="38100">
            <a:solidFill>
              <a:srgbClr val="FF0066"/>
            </a:solidFill>
            <a:round/>
            <a:headEnd/>
            <a:tailEnd/>
          </a:ln>
        </p:spPr>
        <p:txBody>
          <a:bodyPr/>
          <a:lstStyle/>
          <a:p>
            <a:endParaRPr lang="en-US"/>
          </a:p>
        </p:txBody>
      </p:sp>
      <p:sp>
        <p:nvSpPr>
          <p:cNvPr id="18484" name="Line 52"/>
          <p:cNvSpPr>
            <a:spLocks noChangeShapeType="1"/>
          </p:cNvSpPr>
          <p:nvPr/>
        </p:nvSpPr>
        <p:spPr bwMode="auto">
          <a:xfrm flipV="1">
            <a:off x="1509713" y="4614863"/>
            <a:ext cx="609600" cy="0"/>
          </a:xfrm>
          <a:prstGeom prst="line">
            <a:avLst/>
          </a:prstGeom>
          <a:noFill/>
          <a:ln w="38100">
            <a:solidFill>
              <a:srgbClr val="FF0066"/>
            </a:solidFill>
            <a:round/>
            <a:headEnd/>
            <a:tailEnd/>
          </a:ln>
        </p:spPr>
        <p:txBody>
          <a:bodyPr/>
          <a:lstStyle/>
          <a:p>
            <a:endParaRPr lang="en-US"/>
          </a:p>
        </p:txBody>
      </p:sp>
      <p:sp>
        <p:nvSpPr>
          <p:cNvPr id="18486" name="Text Box 54"/>
          <p:cNvSpPr txBox="1">
            <a:spLocks noChangeArrowheads="1"/>
          </p:cNvSpPr>
          <p:nvPr/>
        </p:nvSpPr>
        <p:spPr bwMode="auto">
          <a:xfrm>
            <a:off x="304800" y="2062163"/>
            <a:ext cx="838200" cy="366712"/>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0000"/>
                </a:solidFill>
                <a:latin typeface="Arial" charset="0"/>
              </a:rPr>
              <a:t>Câu:</a:t>
            </a:r>
          </a:p>
        </p:txBody>
      </p:sp>
      <p:sp>
        <p:nvSpPr>
          <p:cNvPr id="18487" name="Text Box 55"/>
          <p:cNvSpPr txBox="1">
            <a:spLocks noChangeArrowheads="1"/>
          </p:cNvSpPr>
          <p:nvPr/>
        </p:nvSpPr>
        <p:spPr bwMode="auto">
          <a:xfrm>
            <a:off x="304800" y="2633663"/>
            <a:ext cx="1143000" cy="366712"/>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0000"/>
                </a:solidFill>
                <a:latin typeface="Arial" charset="0"/>
              </a:rPr>
              <a:t> Đoạn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8439">
                                            <p:txEl>
                                              <p:pRg st="0" end="0"/>
                                            </p:txEl>
                                          </p:spTgt>
                                        </p:tgtEl>
                                      </p:cBhvr>
                                    </p:animEffect>
                                    <p:animScale>
                                      <p:cBhvr>
                                        <p:cTn id="7" dur="1000" autoRev="1" fill="hold"/>
                                        <p:tgtEl>
                                          <p:spTgt spid="18439">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mph" presetSubtype="0" fill="hold" nodeType="clickEffect">
                                  <p:stCondLst>
                                    <p:cond delay="0"/>
                                  </p:stCondLst>
                                  <p:childTnLst>
                                    <p:animClr clrSpc="rgb" dir="cw">
                                      <p:cBhvr override="childStyle">
                                        <p:cTn id="11" dur="1000" autoRev="1" fill="hold"/>
                                        <p:tgtEl>
                                          <p:spTgt spid="18486">
                                            <p:txEl>
                                              <p:pRg st="0" end="0"/>
                                            </p:txEl>
                                          </p:spTgt>
                                        </p:tgtEl>
                                        <p:attrNameLst>
                                          <p:attrName>style.color</p:attrName>
                                        </p:attrNameLst>
                                      </p:cBhvr>
                                      <p:to>
                                        <a:schemeClr val="bg1"/>
                                      </p:to>
                                    </p:animClr>
                                    <p:animClr clrSpc="rgb" dir="cw">
                                      <p:cBhvr>
                                        <p:cTn id="12" dur="1000" autoRev="1" fill="hold"/>
                                        <p:tgtEl>
                                          <p:spTgt spid="18486">
                                            <p:txEl>
                                              <p:pRg st="0" end="0"/>
                                            </p:txEl>
                                          </p:spTgt>
                                        </p:tgtEl>
                                        <p:attrNameLst>
                                          <p:attrName>fillcolor</p:attrName>
                                        </p:attrNameLst>
                                      </p:cBhvr>
                                      <p:to>
                                        <a:schemeClr val="bg1"/>
                                      </p:to>
                                    </p:animClr>
                                    <p:set>
                                      <p:cBhvr>
                                        <p:cTn id="13" dur="1000" autoRev="1" fill="hold"/>
                                        <p:tgtEl>
                                          <p:spTgt spid="18486">
                                            <p:txEl>
                                              <p:pRg st="0" end="0"/>
                                            </p:txEl>
                                          </p:spTgt>
                                        </p:tgtEl>
                                        <p:attrNameLst>
                                          <p:attrName>fill.type</p:attrName>
                                        </p:attrNameLst>
                                      </p:cBhvr>
                                      <p:to>
                                        <p:strVal val="solid"/>
                                      </p:to>
                                    </p:set>
                                    <p:set>
                                      <p:cBhvr>
                                        <p:cTn id="14" dur="1000" autoRev="1" fill="hold"/>
                                        <p:tgtEl>
                                          <p:spTgt spid="18486">
                                            <p:txEl>
                                              <p:pRg st="0" end="0"/>
                                            </p:txEl>
                                          </p:spTgt>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8487">
                                            <p:txEl>
                                              <p:pRg st="0" end="0"/>
                                            </p:txEl>
                                          </p:spTgt>
                                        </p:tgtEl>
                                        <p:attrNameLst>
                                          <p:attrName>style.visibility</p:attrName>
                                        </p:attrNameLst>
                                      </p:cBhvr>
                                      <p:to>
                                        <p:strVal val="visible"/>
                                      </p:to>
                                    </p:set>
                                    <p:animEffect transition="in" filter="circle(in)">
                                      <p:cBhvr>
                                        <p:cTn id="19" dur="2000"/>
                                        <p:tgtEl>
                                          <p:spTgt spid="1848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18471">
                                            <p:txEl>
                                              <p:pRg st="0" end="0"/>
                                            </p:txEl>
                                          </p:spTgt>
                                        </p:tgtEl>
                                        <p:attrNameLst>
                                          <p:attrName>style.visibility</p:attrName>
                                        </p:attrNameLst>
                                      </p:cBhvr>
                                      <p:to>
                                        <p:strVal val="visible"/>
                                      </p:to>
                                    </p:set>
                                    <p:animEffect transition="in" filter="wheel(4)">
                                      <p:cBhvr>
                                        <p:cTn id="24" dur="2000"/>
                                        <p:tgtEl>
                                          <p:spTgt spid="18471">
                                            <p:txEl>
                                              <p:pRg st="0" end="0"/>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18471">
                                            <p:txEl>
                                              <p:pRg st="1" end="1"/>
                                            </p:txEl>
                                          </p:spTgt>
                                        </p:tgtEl>
                                        <p:attrNameLst>
                                          <p:attrName>style.visibility</p:attrName>
                                        </p:attrNameLst>
                                      </p:cBhvr>
                                      <p:to>
                                        <p:strVal val="visible"/>
                                      </p:to>
                                    </p:set>
                                    <p:animEffect transition="in" filter="wheel(4)">
                                      <p:cBhvr>
                                        <p:cTn id="27" dur="2000"/>
                                        <p:tgtEl>
                                          <p:spTgt spid="1847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473"/>
                                        </p:tgtEl>
                                        <p:attrNameLst>
                                          <p:attrName>style.visibility</p:attrName>
                                        </p:attrNameLst>
                                      </p:cBhvr>
                                      <p:to>
                                        <p:strVal val="visible"/>
                                      </p:to>
                                    </p:set>
                                    <p:animEffect transition="in" filter="circle(in)">
                                      <p:cBhvr>
                                        <p:cTn id="32" dur="1000"/>
                                        <p:tgtEl>
                                          <p:spTgt spid="1847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8474"/>
                                        </p:tgtEl>
                                        <p:attrNameLst>
                                          <p:attrName>style.visibility</p:attrName>
                                        </p:attrNameLst>
                                      </p:cBhvr>
                                      <p:to>
                                        <p:strVal val="visible"/>
                                      </p:to>
                                    </p:set>
                                    <p:animEffect transition="in" filter="circle(in)">
                                      <p:cBhvr>
                                        <p:cTn id="35" dur="1000"/>
                                        <p:tgtEl>
                                          <p:spTgt spid="1847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475"/>
                                        </p:tgtEl>
                                        <p:attrNameLst>
                                          <p:attrName>style.visibility</p:attrName>
                                        </p:attrNameLst>
                                      </p:cBhvr>
                                      <p:to>
                                        <p:strVal val="visible"/>
                                      </p:to>
                                    </p:set>
                                    <p:animEffect transition="in" filter="circle(in)">
                                      <p:cBhvr>
                                        <p:cTn id="38" dur="1000"/>
                                        <p:tgtEl>
                                          <p:spTgt spid="1847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8477"/>
                                        </p:tgtEl>
                                        <p:attrNameLst>
                                          <p:attrName>style.visibility</p:attrName>
                                        </p:attrNameLst>
                                      </p:cBhvr>
                                      <p:to>
                                        <p:strVal val="visible"/>
                                      </p:to>
                                    </p:set>
                                    <p:animEffect transition="in" filter="circle(in)">
                                      <p:cBhvr>
                                        <p:cTn id="41" dur="1000"/>
                                        <p:tgtEl>
                                          <p:spTgt spid="18477"/>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8478"/>
                                        </p:tgtEl>
                                        <p:attrNameLst>
                                          <p:attrName>style.visibility</p:attrName>
                                        </p:attrNameLst>
                                      </p:cBhvr>
                                      <p:to>
                                        <p:strVal val="visible"/>
                                      </p:to>
                                    </p:set>
                                    <p:animEffect transition="in" filter="circle(in)">
                                      <p:cBhvr>
                                        <p:cTn id="44" dur="1000"/>
                                        <p:tgtEl>
                                          <p:spTgt spid="1847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8482"/>
                                        </p:tgtEl>
                                        <p:attrNameLst>
                                          <p:attrName>style.visibility</p:attrName>
                                        </p:attrNameLst>
                                      </p:cBhvr>
                                      <p:to>
                                        <p:strVal val="visible"/>
                                      </p:to>
                                    </p:set>
                                    <p:animEffect transition="in" filter="circle(in)">
                                      <p:cBhvr>
                                        <p:cTn id="47" dur="1000"/>
                                        <p:tgtEl>
                                          <p:spTgt spid="1848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8476"/>
                                        </p:tgtEl>
                                        <p:attrNameLst>
                                          <p:attrName>style.visibility</p:attrName>
                                        </p:attrNameLst>
                                      </p:cBhvr>
                                      <p:to>
                                        <p:strVal val="visible"/>
                                      </p:to>
                                    </p:set>
                                    <p:animEffect transition="in" filter="circle(in)">
                                      <p:cBhvr>
                                        <p:cTn id="50" dur="1000"/>
                                        <p:tgtEl>
                                          <p:spTgt spid="18476"/>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8479"/>
                                        </p:tgtEl>
                                        <p:attrNameLst>
                                          <p:attrName>style.visibility</p:attrName>
                                        </p:attrNameLst>
                                      </p:cBhvr>
                                      <p:to>
                                        <p:strVal val="visible"/>
                                      </p:to>
                                    </p:set>
                                    <p:animEffect transition="in" filter="circle(in)">
                                      <p:cBhvr>
                                        <p:cTn id="53" dur="1000"/>
                                        <p:tgtEl>
                                          <p:spTgt spid="18479"/>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8481"/>
                                        </p:tgtEl>
                                        <p:attrNameLst>
                                          <p:attrName>style.visibility</p:attrName>
                                        </p:attrNameLst>
                                      </p:cBhvr>
                                      <p:to>
                                        <p:strVal val="visible"/>
                                      </p:to>
                                    </p:set>
                                    <p:animEffect transition="in" filter="circle(in)">
                                      <p:cBhvr>
                                        <p:cTn id="56" dur="1000"/>
                                        <p:tgtEl>
                                          <p:spTgt spid="18481"/>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8483"/>
                                        </p:tgtEl>
                                        <p:attrNameLst>
                                          <p:attrName>style.visibility</p:attrName>
                                        </p:attrNameLst>
                                      </p:cBhvr>
                                      <p:to>
                                        <p:strVal val="visible"/>
                                      </p:to>
                                    </p:set>
                                    <p:animEffect transition="in" filter="circle(in)">
                                      <p:cBhvr>
                                        <p:cTn id="59" dur="1000"/>
                                        <p:tgtEl>
                                          <p:spTgt spid="18483"/>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18484"/>
                                        </p:tgtEl>
                                        <p:attrNameLst>
                                          <p:attrName>style.visibility</p:attrName>
                                        </p:attrNameLst>
                                      </p:cBhvr>
                                      <p:to>
                                        <p:strVal val="visible"/>
                                      </p:to>
                                    </p:set>
                                    <p:animEffect transition="in" filter="circle(in)">
                                      <p:cBhvr>
                                        <p:cTn id="62" dur="1000"/>
                                        <p:tgtEl>
                                          <p:spTgt spid="184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ntr" presetSubtype="4" fill="hold" nodeType="clickEffect">
                                  <p:stCondLst>
                                    <p:cond delay="0"/>
                                  </p:stCondLst>
                                  <p:childTnLst>
                                    <p:set>
                                      <p:cBhvr>
                                        <p:cTn id="66" dur="1" fill="hold">
                                          <p:stCondLst>
                                            <p:cond delay="0"/>
                                          </p:stCondLst>
                                        </p:cTn>
                                        <p:tgtEl>
                                          <p:spTgt spid="18467">
                                            <p:txEl>
                                              <p:pRg st="0" end="0"/>
                                            </p:txEl>
                                          </p:spTgt>
                                        </p:tgtEl>
                                        <p:attrNameLst>
                                          <p:attrName>style.visibility</p:attrName>
                                        </p:attrNameLst>
                                      </p:cBhvr>
                                      <p:to>
                                        <p:strVal val="visible"/>
                                      </p:to>
                                    </p:set>
                                    <p:animEffect transition="in" filter="wheel(4)">
                                      <p:cBhvr>
                                        <p:cTn id="67" dur="2000"/>
                                        <p:tgtEl>
                                          <p:spTgt spid="18467">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0" presetClass="entr" presetSubtype="0" fill="hold" nodeType="clickEffect">
                                  <p:stCondLst>
                                    <p:cond delay="0"/>
                                  </p:stCondLst>
                                  <p:childTnLst>
                                    <p:set>
                                      <p:cBhvr>
                                        <p:cTn id="71" dur="1" fill="hold">
                                          <p:stCondLst>
                                            <p:cond delay="0"/>
                                          </p:stCondLst>
                                        </p:cTn>
                                        <p:tgtEl>
                                          <p:spTgt spid="18468">
                                            <p:txEl>
                                              <p:pRg st="0" end="0"/>
                                            </p:txEl>
                                          </p:spTgt>
                                        </p:tgtEl>
                                        <p:attrNameLst>
                                          <p:attrName>style.visibility</p:attrName>
                                        </p:attrNameLst>
                                      </p:cBhvr>
                                      <p:to>
                                        <p:strVal val="visible"/>
                                      </p:to>
                                    </p:set>
                                    <p:animEffect transition="in" filter="wedge">
                                      <p:cBhvr>
                                        <p:cTn id="72" dur="2000"/>
                                        <p:tgtEl>
                                          <p:spTgt spid="18468">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18469">
                                            <p:txEl>
                                              <p:pRg st="0" end="0"/>
                                            </p:txEl>
                                          </p:spTgt>
                                        </p:tgtEl>
                                        <p:attrNameLst>
                                          <p:attrName>style.visibility</p:attrName>
                                        </p:attrNameLst>
                                      </p:cBhvr>
                                      <p:to>
                                        <p:strVal val="visible"/>
                                      </p:to>
                                    </p:set>
                                    <p:anim calcmode="lin" valueType="num">
                                      <p:cBhvr>
                                        <p:cTn id="77" dur="1000" fill="hold"/>
                                        <p:tgtEl>
                                          <p:spTgt spid="18469">
                                            <p:txEl>
                                              <p:pRg st="0" end="0"/>
                                            </p:txEl>
                                          </p:spTgt>
                                        </p:tgtEl>
                                        <p:attrNameLst>
                                          <p:attrName>ppt_w</p:attrName>
                                        </p:attrNameLst>
                                      </p:cBhvr>
                                      <p:tavLst>
                                        <p:tav tm="0">
                                          <p:val>
                                            <p:strVal val="#ppt_w*0.70"/>
                                          </p:val>
                                        </p:tav>
                                        <p:tav tm="100000">
                                          <p:val>
                                            <p:strVal val="#ppt_w"/>
                                          </p:val>
                                        </p:tav>
                                      </p:tavLst>
                                    </p:anim>
                                    <p:anim calcmode="lin" valueType="num">
                                      <p:cBhvr>
                                        <p:cTn id="78" dur="1000" fill="hold"/>
                                        <p:tgtEl>
                                          <p:spTgt spid="18469">
                                            <p:txEl>
                                              <p:pRg st="0" end="0"/>
                                            </p:txEl>
                                          </p:spTgt>
                                        </p:tgtEl>
                                        <p:attrNameLst>
                                          <p:attrName>ppt_h</p:attrName>
                                        </p:attrNameLst>
                                      </p:cBhvr>
                                      <p:tavLst>
                                        <p:tav tm="0">
                                          <p:val>
                                            <p:strVal val="#ppt_h"/>
                                          </p:val>
                                        </p:tav>
                                        <p:tav tm="100000">
                                          <p:val>
                                            <p:strVal val="#ppt_h"/>
                                          </p:val>
                                        </p:tav>
                                      </p:tavLst>
                                    </p:anim>
                                    <p:animEffect transition="in" filter="fade">
                                      <p:cBhvr>
                                        <p:cTn id="79" dur="1000"/>
                                        <p:tgtEl>
                                          <p:spTgt spid="184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animBg="1"/>
      <p:bldP spid="18474" grpId="0" animBg="1"/>
      <p:bldP spid="18475" grpId="0" animBg="1"/>
      <p:bldP spid="18476" grpId="0" animBg="1"/>
      <p:bldP spid="18477" grpId="0" animBg="1"/>
      <p:bldP spid="18478" grpId="0" animBg="1"/>
      <p:bldP spid="18479" grpId="0" animBg="1"/>
      <p:bldP spid="18481" grpId="0" animBg="1"/>
      <p:bldP spid="18482" grpId="0" animBg="1"/>
      <p:bldP spid="18483" grpId="0" animBg="1"/>
      <p:bldP spid="184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533400"/>
            <a:ext cx="7772400" cy="3067050"/>
          </a:xfrm>
        </p:spPr>
        <p:txBody>
          <a:bodyPr/>
          <a:lstStyle/>
          <a:p>
            <a:pPr eaLnBrk="1" hangingPunct="1"/>
            <a:endParaRPr lang="en-US" smtClean="0"/>
          </a:p>
        </p:txBody>
      </p:sp>
      <p:sp>
        <p:nvSpPr>
          <p:cNvPr id="4099" name="Rectangle 3"/>
          <p:cNvSpPr>
            <a:spLocks noGrp="1" noChangeArrowheads="1"/>
          </p:cNvSpPr>
          <p:nvPr>
            <p:ph type="subTitle" idx="1"/>
          </p:nvPr>
        </p:nvSpPr>
        <p:spPr/>
        <p:txBody>
          <a:bodyPr/>
          <a:lstStyle/>
          <a:p>
            <a:pPr eaLnBrk="1" hangingPunct="1"/>
            <a:endParaRPr lang="en-US" smtClean="0"/>
          </a:p>
        </p:txBody>
      </p:sp>
      <p:sp>
        <p:nvSpPr>
          <p:cNvPr id="2053" name="AutoShape 5"/>
          <p:cNvSpPr>
            <a:spLocks noChangeArrowheads="1"/>
          </p:cNvSpPr>
          <p:nvPr/>
        </p:nvSpPr>
        <p:spPr bwMode="auto">
          <a:xfrm>
            <a:off x="685800" y="228600"/>
            <a:ext cx="8001000" cy="6400800"/>
          </a:xfrm>
          <a:prstGeom prst="irregularSeal2">
            <a:avLst/>
          </a:prstGeom>
          <a:solidFill>
            <a:srgbClr val="EAFEA0"/>
          </a:solidFill>
          <a:ln w="9525">
            <a:solidFill>
              <a:schemeClr val="tx1"/>
            </a:solidFill>
            <a:miter lim="800000"/>
            <a:headEnd/>
            <a:tailEnd/>
          </a:ln>
        </p:spPr>
        <p:txBody>
          <a:bodyPr wrap="none" anchor="ctr"/>
          <a:lstStyle/>
          <a:p>
            <a:endParaRPr lang="en-US">
              <a:latin typeface="Arial" charset="0"/>
            </a:endParaRPr>
          </a:p>
        </p:txBody>
      </p:sp>
      <p:sp>
        <p:nvSpPr>
          <p:cNvPr id="2054" name="Text Box 6"/>
          <p:cNvSpPr txBox="1">
            <a:spLocks noChangeArrowheads="1"/>
          </p:cNvSpPr>
          <p:nvPr/>
        </p:nvSpPr>
        <p:spPr bwMode="auto">
          <a:xfrm>
            <a:off x="685800" y="304800"/>
            <a:ext cx="3886200" cy="579438"/>
          </a:xfrm>
          <a:prstGeom prst="rect">
            <a:avLst/>
          </a:prstGeom>
          <a:noFill/>
          <a:ln w="9525">
            <a:noFill/>
            <a:miter lim="800000"/>
            <a:headEnd/>
            <a:tailEnd/>
          </a:ln>
        </p:spPr>
        <p:txBody>
          <a:bodyPr>
            <a:spAutoFit/>
          </a:bodyPr>
          <a:lstStyle/>
          <a:p>
            <a:pPr eaLnBrk="1" hangingPunct="1">
              <a:spcBef>
                <a:spcPct val="50000"/>
              </a:spcBef>
            </a:pPr>
            <a:r>
              <a:rPr lang="en-US" sz="3200">
                <a:solidFill>
                  <a:srgbClr val="FF0066"/>
                </a:solidFill>
                <a:latin typeface="Arial" charset="0"/>
              </a:rPr>
              <a:t>KIỂM TRA BÀI CŨ</a:t>
            </a:r>
          </a:p>
        </p:txBody>
      </p:sp>
      <p:sp>
        <p:nvSpPr>
          <p:cNvPr id="2055" name="Text Box 7"/>
          <p:cNvSpPr txBox="1">
            <a:spLocks noChangeArrowheads="1"/>
          </p:cNvSpPr>
          <p:nvPr/>
        </p:nvSpPr>
        <p:spPr bwMode="auto">
          <a:xfrm>
            <a:off x="2514600" y="2362200"/>
            <a:ext cx="4419600" cy="3170238"/>
          </a:xfrm>
          <a:prstGeom prst="rect">
            <a:avLst/>
          </a:prstGeom>
          <a:noFill/>
          <a:ln w="9525">
            <a:noFill/>
            <a:miter lim="800000"/>
            <a:headEnd/>
            <a:tailEnd/>
          </a:ln>
        </p:spPr>
        <p:txBody>
          <a:bodyPr>
            <a:spAutoFit/>
          </a:bodyPr>
          <a:lstStyle/>
          <a:p>
            <a:pPr eaLnBrk="1" hangingPunct="1">
              <a:spcBef>
                <a:spcPct val="50000"/>
              </a:spcBef>
            </a:pPr>
            <a:r>
              <a:rPr lang="en-US" sz="4000" b="1">
                <a:solidFill>
                  <a:srgbClr val="FF0066"/>
                </a:solidFill>
                <a:latin typeface="Arial" charset="0"/>
              </a:rPr>
              <a:t>  Em hãy </a:t>
            </a:r>
            <a:r>
              <a:rPr lang="vi-VN" sz="4000" b="1">
                <a:solidFill>
                  <a:srgbClr val="FF0066"/>
                </a:solidFill>
                <a:latin typeface="Arial" charset="0"/>
              </a:rPr>
              <a:t>đ</a:t>
            </a:r>
            <a:r>
              <a:rPr lang="en-US" sz="4000" b="1">
                <a:solidFill>
                  <a:srgbClr val="FF0066"/>
                </a:solidFill>
                <a:latin typeface="Arial" charset="0"/>
              </a:rPr>
              <a:t>ọc toàn </a:t>
            </a:r>
          </a:p>
          <a:p>
            <a:pPr eaLnBrk="1" hangingPunct="1">
              <a:spcBef>
                <a:spcPct val="50000"/>
              </a:spcBef>
            </a:pPr>
            <a:r>
              <a:rPr lang="en-US" sz="4000" b="1">
                <a:solidFill>
                  <a:srgbClr val="FF0066"/>
                </a:solidFill>
                <a:latin typeface="Arial" charset="0"/>
              </a:rPr>
              <a:t>bài bốn anh tài </a:t>
            </a:r>
          </a:p>
          <a:p>
            <a:pPr eaLnBrk="1" hangingPunct="1">
              <a:spcBef>
                <a:spcPct val="50000"/>
              </a:spcBef>
            </a:pPr>
            <a:r>
              <a:rPr lang="en-US" sz="4000" b="1">
                <a:solidFill>
                  <a:srgbClr val="FF0066"/>
                </a:solidFill>
                <a:latin typeface="Arial" charset="0"/>
              </a:rPr>
              <a:t>( phần 1)</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2054">
                                            <p:txEl>
                                              <p:pRg st="0" end="0"/>
                                            </p:txEl>
                                          </p:spTgt>
                                        </p:tgtEl>
                                        <p:attrNameLst>
                                          <p:attrName>ppt_x</p:attrName>
                                        </p:attrNameLst>
                                      </p:cBhvr>
                                    </p:anim>
                                    <p:anim from="0" to="-1.0" calcmode="lin" valueType="num">
                                      <p:cBhvr>
                                        <p:cTn id="8" dur="400" decel="50000" autoRev="1" fill="hold">
                                          <p:stCondLst>
                                            <p:cond delay="1200"/>
                                          </p:stCondLst>
                                        </p:cTn>
                                        <p:tgtEl>
                                          <p:spTgt spid="2054">
                                            <p:txEl>
                                              <p:pRg st="0" end="0"/>
                                            </p:txEl>
                                          </p:spTgt>
                                        </p:tgtEl>
                                        <p:attrNameLst>
                                          <p:attrName>xshear</p:attrName>
                                        </p:attrNameLst>
                                      </p:cBhvr>
                                    </p:anim>
                                    <p:animScale>
                                      <p:cBhvr>
                                        <p:cTn id="9" dur="400" decel="100000" autoRev="1" fill="hold">
                                          <p:stCondLst>
                                            <p:cond delay="1200"/>
                                          </p:stCondLst>
                                        </p:cTn>
                                        <p:tgtEl>
                                          <p:spTgt spid="2054">
                                            <p:txEl>
                                              <p:pRg st="0" end="0"/>
                                            </p:txEl>
                                          </p:spTgt>
                                        </p:tgtEl>
                                      </p:cBhvr>
                                      <p:from x="100000" y="100000"/>
                                      <p:to x="80000" y="100000"/>
                                    </p:animScale>
                                    <p:anim by="(#ppt_h/3+#ppt_w*0.1)" calcmode="lin" valueType="num">
                                      <p:cBhvr additive="sum">
                                        <p:cTn id="10" dur="400" decel="100000" autoRev="1" fill="hold">
                                          <p:stCondLst>
                                            <p:cond delay="1200"/>
                                          </p:stCondLst>
                                        </p:cTn>
                                        <p:tgtEl>
                                          <p:spTgt spid="205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p:cTn id="15" dur="500" fill="hold"/>
                                        <p:tgtEl>
                                          <p:spTgt spid="2053"/>
                                        </p:tgtEl>
                                        <p:attrNameLst>
                                          <p:attrName>ppt_w</p:attrName>
                                        </p:attrNameLst>
                                      </p:cBhvr>
                                      <p:tavLst>
                                        <p:tav tm="0">
                                          <p:val>
                                            <p:fltVal val="0"/>
                                          </p:val>
                                        </p:tav>
                                        <p:tav tm="100000">
                                          <p:val>
                                            <p:strVal val="#ppt_w"/>
                                          </p:val>
                                        </p:tav>
                                      </p:tavLst>
                                    </p:anim>
                                    <p:anim calcmode="lin" valueType="num">
                                      <p:cBhvr>
                                        <p:cTn id="16" dur="500" fill="hold"/>
                                        <p:tgtEl>
                                          <p:spTgt spid="2053"/>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nodeType="clickEffect">
                                  <p:stCondLst>
                                    <p:cond delay="0"/>
                                  </p:stCondLst>
                                  <p:childTnLst>
                                    <p:set>
                                      <p:cBhvr>
                                        <p:cTn id="20" dur="1" fill="hold">
                                          <p:stCondLst>
                                            <p:cond delay="0"/>
                                          </p:stCondLst>
                                        </p:cTn>
                                        <p:tgtEl>
                                          <p:spTgt spid="2055">
                                            <p:txEl>
                                              <p:pRg st="0" end="0"/>
                                            </p:txEl>
                                          </p:spTgt>
                                        </p:tgtEl>
                                        <p:attrNameLst>
                                          <p:attrName>style.visibility</p:attrName>
                                        </p:attrNameLst>
                                      </p:cBhvr>
                                      <p:to>
                                        <p:strVal val="visible"/>
                                      </p:to>
                                    </p:set>
                                    <p:anim calcmode="lin" valueType="num">
                                      <p:cBhvr>
                                        <p:cTn id="21" dur="5000" fill="hold"/>
                                        <p:tgtEl>
                                          <p:spTgt spid="2055">
                                            <p:txEl>
                                              <p:pRg st="0" end="0"/>
                                            </p:txEl>
                                          </p:spTgt>
                                        </p:tgtEl>
                                        <p:attrNameLst>
                                          <p:attrName>ppt_w</p:attrName>
                                        </p:attrNameLst>
                                      </p:cBhvr>
                                      <p:tavLst>
                                        <p:tav tm="0" fmla="#ppt_w*sin(2.5*pi*$)">
                                          <p:val>
                                            <p:fltVal val="0"/>
                                          </p:val>
                                        </p:tav>
                                        <p:tav tm="100000">
                                          <p:val>
                                            <p:fltVal val="1"/>
                                          </p:val>
                                        </p:tav>
                                      </p:tavLst>
                                    </p:anim>
                                    <p:anim calcmode="lin" valueType="num">
                                      <p:cBhvr>
                                        <p:cTn id="22" dur="5000" fill="hold"/>
                                        <p:tgtEl>
                                          <p:spTgt spid="2055">
                                            <p:txEl>
                                              <p:pRg st="0" end="0"/>
                                            </p:txEl>
                                          </p:spTgt>
                                        </p:tgtEl>
                                        <p:attrNameLst>
                                          <p:attrName>ppt_h</p:attrName>
                                        </p:attrNameLst>
                                      </p:cBhvr>
                                      <p:tavLst>
                                        <p:tav tm="0">
                                          <p:val>
                                            <p:strVal val="#ppt_h"/>
                                          </p:val>
                                        </p:tav>
                                        <p:tav tm="100000">
                                          <p:val>
                                            <p:strVal val="#ppt_h"/>
                                          </p:val>
                                        </p:tav>
                                      </p:tavLst>
                                    </p:anim>
                                  </p:childTnLst>
                                </p:cTn>
                              </p:par>
                              <p:par>
                                <p:cTn id="23" presetID="19" presetClass="entr" presetSubtype="10" fill="hold" nodeType="withEffect">
                                  <p:stCondLst>
                                    <p:cond delay="0"/>
                                  </p:stCondLst>
                                  <p:childTnLst>
                                    <p:set>
                                      <p:cBhvr>
                                        <p:cTn id="24" dur="1" fill="hold">
                                          <p:stCondLst>
                                            <p:cond delay="0"/>
                                          </p:stCondLst>
                                        </p:cTn>
                                        <p:tgtEl>
                                          <p:spTgt spid="2055">
                                            <p:txEl>
                                              <p:pRg st="1" end="1"/>
                                            </p:txEl>
                                          </p:spTgt>
                                        </p:tgtEl>
                                        <p:attrNameLst>
                                          <p:attrName>style.visibility</p:attrName>
                                        </p:attrNameLst>
                                      </p:cBhvr>
                                      <p:to>
                                        <p:strVal val="visible"/>
                                      </p:to>
                                    </p:set>
                                    <p:anim calcmode="lin" valueType="num">
                                      <p:cBhvr>
                                        <p:cTn id="25" dur="5000" fill="hold"/>
                                        <p:tgtEl>
                                          <p:spTgt spid="2055">
                                            <p:txEl>
                                              <p:pRg st="1" end="1"/>
                                            </p:txEl>
                                          </p:spTgt>
                                        </p:tgtEl>
                                        <p:attrNameLst>
                                          <p:attrName>ppt_w</p:attrName>
                                        </p:attrNameLst>
                                      </p:cBhvr>
                                      <p:tavLst>
                                        <p:tav tm="0" fmla="#ppt_w*sin(2.5*pi*$)">
                                          <p:val>
                                            <p:fltVal val="0"/>
                                          </p:val>
                                        </p:tav>
                                        <p:tav tm="100000">
                                          <p:val>
                                            <p:fltVal val="1"/>
                                          </p:val>
                                        </p:tav>
                                      </p:tavLst>
                                    </p:anim>
                                    <p:anim calcmode="lin" valueType="num">
                                      <p:cBhvr>
                                        <p:cTn id="26" dur="5000" fill="hold"/>
                                        <p:tgtEl>
                                          <p:spTgt spid="2055">
                                            <p:txEl>
                                              <p:pRg st="1" end="1"/>
                                            </p:txEl>
                                          </p:spTgt>
                                        </p:tgtEl>
                                        <p:attrNameLst>
                                          <p:attrName>ppt_h</p:attrName>
                                        </p:attrNameLst>
                                      </p:cBhvr>
                                      <p:tavLst>
                                        <p:tav tm="0">
                                          <p:val>
                                            <p:strVal val="#ppt_h"/>
                                          </p:val>
                                        </p:tav>
                                        <p:tav tm="100000">
                                          <p:val>
                                            <p:strVal val="#ppt_h"/>
                                          </p:val>
                                        </p:tav>
                                      </p:tavLst>
                                    </p:anim>
                                  </p:childTnLst>
                                </p:cTn>
                              </p:par>
                              <p:par>
                                <p:cTn id="27" presetID="19" presetClass="entr" presetSubtype="10" fill="hold" nodeType="withEffect">
                                  <p:stCondLst>
                                    <p:cond delay="0"/>
                                  </p:stCondLst>
                                  <p:childTnLst>
                                    <p:set>
                                      <p:cBhvr>
                                        <p:cTn id="28" dur="1" fill="hold">
                                          <p:stCondLst>
                                            <p:cond delay="0"/>
                                          </p:stCondLst>
                                        </p:cTn>
                                        <p:tgtEl>
                                          <p:spTgt spid="2055">
                                            <p:txEl>
                                              <p:pRg st="2" end="2"/>
                                            </p:txEl>
                                          </p:spTgt>
                                        </p:tgtEl>
                                        <p:attrNameLst>
                                          <p:attrName>style.visibility</p:attrName>
                                        </p:attrNameLst>
                                      </p:cBhvr>
                                      <p:to>
                                        <p:strVal val="visible"/>
                                      </p:to>
                                    </p:set>
                                    <p:anim calcmode="lin" valueType="num">
                                      <p:cBhvr>
                                        <p:cTn id="29" dur="5000" fill="hold"/>
                                        <p:tgtEl>
                                          <p:spTgt spid="2055">
                                            <p:txEl>
                                              <p:pRg st="2" end="2"/>
                                            </p:txEl>
                                          </p:spTgt>
                                        </p:tgtEl>
                                        <p:attrNameLst>
                                          <p:attrName>ppt_w</p:attrName>
                                        </p:attrNameLst>
                                      </p:cBhvr>
                                      <p:tavLst>
                                        <p:tav tm="0" fmla="#ppt_w*sin(2.5*pi*$)">
                                          <p:val>
                                            <p:fltVal val="0"/>
                                          </p:val>
                                        </p:tav>
                                        <p:tav tm="100000">
                                          <p:val>
                                            <p:fltVal val="1"/>
                                          </p:val>
                                        </p:tav>
                                      </p:tavLst>
                                    </p:anim>
                                    <p:anim calcmode="lin" valueType="num">
                                      <p:cBhvr>
                                        <p:cTn id="30" dur="5000" fill="hold"/>
                                        <p:tgtEl>
                                          <p:spTgt spid="205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sp>
        <p:nvSpPr>
          <p:cNvPr id="5124" name="AutoShape 4"/>
          <p:cNvSpPr>
            <a:spLocks noChangeArrowheads="1"/>
          </p:cNvSpPr>
          <p:nvPr/>
        </p:nvSpPr>
        <p:spPr bwMode="auto">
          <a:xfrm>
            <a:off x="609600" y="304800"/>
            <a:ext cx="7620000" cy="6172200"/>
          </a:xfrm>
          <a:prstGeom prst="star32">
            <a:avLst>
              <a:gd name="adj" fmla="val 37500"/>
            </a:avLst>
          </a:prstGeom>
          <a:solidFill>
            <a:srgbClr val="EAFEA0"/>
          </a:solidFill>
          <a:ln w="9525">
            <a:solidFill>
              <a:schemeClr val="tx1"/>
            </a:solidFill>
            <a:miter lim="800000"/>
            <a:headEnd/>
            <a:tailEnd/>
          </a:ln>
        </p:spPr>
        <p:txBody>
          <a:bodyPr wrap="none" anchor="ctr"/>
          <a:lstStyle/>
          <a:p>
            <a:endParaRPr lang="en-US">
              <a:latin typeface="Arial" charset="0"/>
            </a:endParaRPr>
          </a:p>
        </p:txBody>
      </p:sp>
      <p:sp>
        <p:nvSpPr>
          <p:cNvPr id="5125" name="Text Box 5"/>
          <p:cNvSpPr txBox="1">
            <a:spLocks noChangeArrowheads="1"/>
          </p:cNvSpPr>
          <p:nvPr/>
        </p:nvSpPr>
        <p:spPr bwMode="auto">
          <a:xfrm>
            <a:off x="1752600" y="1981200"/>
            <a:ext cx="5334000" cy="2800350"/>
          </a:xfrm>
          <a:prstGeom prst="rect">
            <a:avLst/>
          </a:prstGeom>
          <a:noFill/>
          <a:ln w="9525">
            <a:noFill/>
            <a:miter lim="800000"/>
            <a:headEnd/>
            <a:tailEnd/>
          </a:ln>
        </p:spPr>
        <p:txBody>
          <a:bodyPr>
            <a:spAutoFit/>
          </a:bodyPr>
          <a:lstStyle/>
          <a:p>
            <a:pPr eaLnBrk="1" hangingPunct="1">
              <a:spcBef>
                <a:spcPct val="50000"/>
              </a:spcBef>
            </a:pPr>
            <a:r>
              <a:rPr lang="en-US" sz="4400" b="1">
                <a:solidFill>
                  <a:srgbClr val="CC00CC"/>
                </a:solidFill>
                <a:latin typeface="Arial" charset="0"/>
              </a:rPr>
              <a:t>Em hãy cho biết mỗi ng</a:t>
            </a:r>
            <a:r>
              <a:rPr lang="vi-VN" sz="4400" b="1">
                <a:solidFill>
                  <a:srgbClr val="CC00CC"/>
                </a:solidFill>
                <a:latin typeface="Arial" charset="0"/>
              </a:rPr>
              <a:t>ư</a:t>
            </a:r>
            <a:r>
              <a:rPr lang="en-US" sz="4400" b="1">
                <a:solidFill>
                  <a:srgbClr val="CC00CC"/>
                </a:solidFill>
                <a:latin typeface="Arial" charset="0"/>
              </a:rPr>
              <a:t>ời bạn của </a:t>
            </a:r>
            <a:r>
              <a:rPr lang="en-US" sz="4400" b="1">
                <a:solidFill>
                  <a:srgbClr val="FF3300"/>
                </a:solidFill>
                <a:latin typeface="Arial" charset="0"/>
              </a:rPr>
              <a:t>Cẩu Khây</a:t>
            </a:r>
            <a:r>
              <a:rPr lang="en-US" sz="4400" b="1">
                <a:solidFill>
                  <a:srgbClr val="CC00CC"/>
                </a:solidFill>
                <a:latin typeface="Arial" charset="0"/>
              </a:rPr>
              <a:t> có tài n</a:t>
            </a:r>
            <a:r>
              <a:rPr lang="vi-VN" sz="4400" b="1">
                <a:solidFill>
                  <a:srgbClr val="CC00CC"/>
                </a:solidFill>
                <a:latin typeface="Arial" charset="0"/>
              </a:rPr>
              <a:t>ă</a:t>
            </a:r>
            <a:r>
              <a:rPr lang="en-US" sz="4400" b="1">
                <a:solidFill>
                  <a:srgbClr val="CC00CC"/>
                </a:solidFill>
                <a:latin typeface="Arial" charset="0"/>
              </a:rPr>
              <a:t>ng gì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2000" fill="hold"/>
                                        <p:tgtEl>
                                          <p:spTgt spid="5124"/>
                                        </p:tgtEl>
                                        <p:attrNameLst>
                                          <p:attrName>ppt_w</p:attrName>
                                        </p:attrNameLst>
                                      </p:cBhvr>
                                      <p:tavLst>
                                        <p:tav tm="0">
                                          <p:val>
                                            <p:strVal val="#ppt_w*0.05"/>
                                          </p:val>
                                        </p:tav>
                                        <p:tav tm="100000">
                                          <p:val>
                                            <p:strVal val="#ppt_w"/>
                                          </p:val>
                                        </p:tav>
                                      </p:tavLst>
                                    </p:anim>
                                    <p:anim calcmode="lin" valueType="num">
                                      <p:cBhvr>
                                        <p:cTn id="8" dur="2000" fill="hold"/>
                                        <p:tgtEl>
                                          <p:spTgt spid="5124"/>
                                        </p:tgtEl>
                                        <p:attrNameLst>
                                          <p:attrName>ppt_h</p:attrName>
                                        </p:attrNameLst>
                                      </p:cBhvr>
                                      <p:tavLst>
                                        <p:tav tm="0">
                                          <p:val>
                                            <p:strVal val="#ppt_h"/>
                                          </p:val>
                                        </p:tav>
                                        <p:tav tm="100000">
                                          <p:val>
                                            <p:strVal val="#ppt_h"/>
                                          </p:val>
                                        </p:tav>
                                      </p:tavLst>
                                    </p:anim>
                                    <p:anim calcmode="lin" valueType="num">
                                      <p:cBhvr>
                                        <p:cTn id="9" dur="2000" fill="hold"/>
                                        <p:tgtEl>
                                          <p:spTgt spid="5124"/>
                                        </p:tgtEl>
                                        <p:attrNameLst>
                                          <p:attrName>ppt_x</p:attrName>
                                        </p:attrNameLst>
                                      </p:cBhvr>
                                      <p:tavLst>
                                        <p:tav tm="0">
                                          <p:val>
                                            <p:strVal val="#ppt_x-.2"/>
                                          </p:val>
                                        </p:tav>
                                        <p:tav tm="100000">
                                          <p:val>
                                            <p:strVal val="#ppt_x"/>
                                          </p:val>
                                        </p:tav>
                                      </p:tavLst>
                                    </p:anim>
                                    <p:anim calcmode="lin" valueType="num">
                                      <p:cBhvr>
                                        <p:cTn id="10" dur="2000" fill="hold"/>
                                        <p:tgtEl>
                                          <p:spTgt spid="5124"/>
                                        </p:tgtEl>
                                        <p:attrNameLst>
                                          <p:attrName>ppt_y</p:attrName>
                                        </p:attrNameLst>
                                      </p:cBhvr>
                                      <p:tavLst>
                                        <p:tav tm="0">
                                          <p:val>
                                            <p:strVal val="#ppt_y"/>
                                          </p:val>
                                        </p:tav>
                                        <p:tav tm="100000">
                                          <p:val>
                                            <p:strVal val="#ppt_y"/>
                                          </p:val>
                                        </p:tav>
                                      </p:tavLst>
                                    </p:anim>
                                    <p:animEffect transition="in" filter="fade">
                                      <p:cBhvr>
                                        <p:cTn id="11" dur="2000"/>
                                        <p:tgtEl>
                                          <p:spTgt spid="51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5125">
                                            <p:txEl>
                                              <p:pRg st="0" end="0"/>
                                            </p:txEl>
                                          </p:spTgt>
                                        </p:tgtEl>
                                        <p:attrNameLst>
                                          <p:attrName>style.visibility</p:attrName>
                                        </p:attrNameLst>
                                      </p:cBhvr>
                                      <p:to>
                                        <p:strVal val="visible"/>
                                      </p:to>
                                    </p:set>
                                    <p:anim calcmode="lin" valueType="num">
                                      <p:cBhvr>
                                        <p:cTn id="16" dur="30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51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4101" name="Picture 5" descr="Untitled-1"/>
          <p:cNvPicPr>
            <a:picLocks noChangeAspect="1" noChangeArrowheads="1"/>
          </p:cNvPicPr>
          <p:nvPr/>
        </p:nvPicPr>
        <p:blipFill>
          <a:blip r:embed="rId2"/>
          <a:srcRect/>
          <a:stretch>
            <a:fillRect/>
          </a:stretch>
        </p:blipFill>
        <p:spPr bwMode="auto">
          <a:xfrm>
            <a:off x="228600" y="228600"/>
            <a:ext cx="8686800" cy="6477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8)">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Untitled-2"/>
          <p:cNvPicPr>
            <a:picLocks noChangeAspect="1" noChangeArrowheads="1"/>
          </p:cNvPicPr>
          <p:nvPr>
            <p:ph type="body" idx="1"/>
          </p:nvPr>
        </p:nvPicPr>
        <p:blipFill>
          <a:blip r:embed="rId2"/>
          <a:srcRect/>
          <a:stretch>
            <a:fillRect/>
          </a:stretch>
        </p:blipFill>
        <p:spPr>
          <a:xfrm>
            <a:off x="609600" y="280988"/>
            <a:ext cx="8229600" cy="6348412"/>
          </a:xfr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2000" fill="hold"/>
                                        <p:tgtEl>
                                          <p:spTgt spid="7172"/>
                                        </p:tgtEl>
                                        <p:attrNameLst>
                                          <p:attrName>ppt_x</p:attrName>
                                        </p:attrNameLst>
                                      </p:cBhvr>
                                      <p:tavLst>
                                        <p:tav tm="0">
                                          <p:val>
                                            <p:strVal val="#ppt_x-.2"/>
                                          </p:val>
                                        </p:tav>
                                        <p:tav tm="100000">
                                          <p:val>
                                            <p:strVal val="#ppt_x"/>
                                          </p:val>
                                        </p:tav>
                                      </p:tavLst>
                                    </p:anim>
                                    <p:anim calcmode="lin" valueType="num">
                                      <p:cBhvr>
                                        <p:cTn id="8" dur="2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9"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p:cNvSpPr>
            <a:spLocks noChangeArrowheads="1"/>
          </p:cNvSpPr>
          <p:nvPr/>
        </p:nvSpPr>
        <p:spPr bwMode="auto">
          <a:xfrm>
            <a:off x="838200" y="161925"/>
            <a:ext cx="7696200" cy="1524000"/>
          </a:xfrm>
          <a:prstGeom prst="horizontalScroll">
            <a:avLst>
              <a:gd name="adj" fmla="val 12500"/>
            </a:avLst>
          </a:prstGeom>
          <a:solidFill>
            <a:srgbClr val="EAFEA0"/>
          </a:solidFill>
          <a:ln w="9525">
            <a:solidFill>
              <a:schemeClr val="tx1"/>
            </a:solidFill>
            <a:round/>
            <a:headEnd/>
            <a:tailEnd/>
          </a:ln>
        </p:spPr>
        <p:txBody>
          <a:bodyPr wrap="none" anchor="ctr"/>
          <a:lstStyle/>
          <a:p>
            <a:endParaRPr lang="en-US" sz="2000">
              <a:latin typeface="Arial" charset="0"/>
            </a:endParaRPr>
          </a:p>
        </p:txBody>
      </p:sp>
      <p:sp>
        <p:nvSpPr>
          <p:cNvPr id="8194" name="Rectangle 2"/>
          <p:cNvSpPr>
            <a:spLocks noGrp="1" noChangeArrowheads="1"/>
          </p:cNvSpPr>
          <p:nvPr>
            <p:ph type="title"/>
          </p:nvPr>
        </p:nvSpPr>
        <p:spPr>
          <a:xfrm>
            <a:off x="457200" y="234950"/>
            <a:ext cx="8229600" cy="1371600"/>
          </a:xfrm>
        </p:spPr>
        <p:txBody>
          <a:bodyPr/>
          <a:lstStyle/>
          <a:p>
            <a:pPr algn="ctr" eaLnBrk="1" hangingPunct="1"/>
            <a:r>
              <a:rPr lang="en-US" sz="2000" b="1" smtClean="0">
                <a:solidFill>
                  <a:srgbClr val="FF0000"/>
                </a:solidFill>
              </a:rPr>
              <a:t>Tập đọc</a:t>
            </a:r>
            <a:br>
              <a:rPr lang="en-US" sz="2000" b="1" smtClean="0">
                <a:solidFill>
                  <a:srgbClr val="FF0000"/>
                </a:solidFill>
              </a:rPr>
            </a:br>
            <a:r>
              <a:rPr lang="en-US" sz="2000" b="1" smtClean="0">
                <a:solidFill>
                  <a:srgbClr val="0000FF"/>
                </a:solidFill>
              </a:rPr>
              <a:t>Bốn anh tài</a:t>
            </a:r>
            <a:br>
              <a:rPr lang="en-US" sz="2000" b="1" smtClean="0">
                <a:solidFill>
                  <a:srgbClr val="0000FF"/>
                </a:solidFill>
              </a:rPr>
            </a:br>
            <a:r>
              <a:rPr lang="en-US" sz="1400" b="1" i="1" smtClean="0"/>
              <a:t>(Tiếp theo)</a:t>
            </a:r>
          </a:p>
        </p:txBody>
      </p:sp>
      <p:sp>
        <p:nvSpPr>
          <p:cNvPr id="8195" name="Rectangle 3"/>
          <p:cNvSpPr>
            <a:spLocks noGrp="1" noChangeArrowheads="1"/>
          </p:cNvSpPr>
          <p:nvPr>
            <p:ph type="body" sz="half" idx="1"/>
          </p:nvPr>
        </p:nvSpPr>
        <p:spPr>
          <a:xfrm>
            <a:off x="381000" y="1219200"/>
            <a:ext cx="4038600" cy="4525963"/>
          </a:xfrm>
        </p:spPr>
        <p:txBody>
          <a:bodyPr/>
          <a:lstStyle/>
          <a:p>
            <a:pPr marL="609600" indent="-609600" eaLnBrk="1" hangingPunct="1">
              <a:buFont typeface="Wingdings" pitchFamily="2" charset="2"/>
              <a:buNone/>
            </a:pPr>
            <a:endParaRPr lang="en-US" smtClean="0"/>
          </a:p>
          <a:p>
            <a:pPr marL="609600" indent="-609600" algn="ctr" eaLnBrk="1" hangingPunct="1">
              <a:buFont typeface="Wingdings" pitchFamily="2" charset="2"/>
              <a:buNone/>
            </a:pPr>
            <a:r>
              <a:rPr lang="en-US" sz="2400" b="1" smtClean="0">
                <a:solidFill>
                  <a:srgbClr val="009900"/>
                </a:solidFill>
              </a:rPr>
              <a:t>Luyện </a:t>
            </a:r>
            <a:r>
              <a:rPr lang="vi-VN" sz="2400" b="1" smtClean="0">
                <a:solidFill>
                  <a:srgbClr val="009900"/>
                </a:solidFill>
              </a:rPr>
              <a:t>đ</a:t>
            </a:r>
            <a:r>
              <a:rPr lang="en-US" sz="2400" b="1" smtClean="0">
                <a:solidFill>
                  <a:srgbClr val="009900"/>
                </a:solidFill>
              </a:rPr>
              <a:t>ọc:</a:t>
            </a:r>
          </a:p>
          <a:p>
            <a:pPr marL="609600" indent="-609600" eaLnBrk="1" hangingPunct="1">
              <a:buFont typeface="Wingdings" pitchFamily="2" charset="2"/>
              <a:buNone/>
            </a:pPr>
            <a:endParaRPr lang="en-US" sz="2400" b="1" smtClean="0">
              <a:solidFill>
                <a:srgbClr val="009900"/>
              </a:solidFill>
            </a:endParaRPr>
          </a:p>
          <a:p>
            <a:pPr marL="609600" indent="-609600" eaLnBrk="1" hangingPunct="1">
              <a:buFont typeface="Wingdings" pitchFamily="2" charset="2"/>
              <a:buNone/>
            </a:pPr>
            <a:endParaRPr lang="en-US" sz="2400" b="1" smtClean="0"/>
          </a:p>
          <a:p>
            <a:pPr marL="609600" indent="-609600" eaLnBrk="1" hangingPunct="1">
              <a:buFont typeface="Wingdings" pitchFamily="2" charset="2"/>
              <a:buNone/>
            </a:pPr>
            <a:endParaRPr lang="en-US" sz="2400" b="1" smtClean="0"/>
          </a:p>
          <a:p>
            <a:pPr marL="609600" indent="-609600" eaLnBrk="1" hangingPunct="1">
              <a:buFont typeface="Wingdings" pitchFamily="2" charset="2"/>
              <a:buNone/>
            </a:pPr>
            <a:endParaRPr lang="en-US" sz="2400" b="1" smtClean="0"/>
          </a:p>
        </p:txBody>
      </p:sp>
      <p:sp>
        <p:nvSpPr>
          <p:cNvPr id="8197" name="Rectangle 5"/>
          <p:cNvSpPr>
            <a:spLocks noGrp="1" noChangeArrowheads="1"/>
          </p:cNvSpPr>
          <p:nvPr>
            <p:ph type="body" sz="half" idx="2"/>
          </p:nvPr>
        </p:nvSpPr>
        <p:spPr>
          <a:xfrm>
            <a:off x="4497388" y="1828800"/>
            <a:ext cx="4035425" cy="3844925"/>
          </a:xfrm>
        </p:spPr>
        <p:txBody>
          <a:bodyPr/>
          <a:lstStyle/>
          <a:p>
            <a:pPr algn="ctr" eaLnBrk="1" hangingPunct="1">
              <a:buFont typeface="Wingdings" pitchFamily="2" charset="2"/>
              <a:buNone/>
            </a:pPr>
            <a:r>
              <a:rPr lang="en-US" sz="2000" b="1" smtClean="0">
                <a:solidFill>
                  <a:srgbClr val="009900"/>
                </a:solidFill>
              </a:rPr>
              <a:t>Tìm hiểu bài:</a:t>
            </a:r>
          </a:p>
          <a:p>
            <a:pPr eaLnBrk="1" hangingPunct="1">
              <a:buFont typeface="Wingdings" pitchFamily="2" charset="2"/>
              <a:buNone/>
            </a:pPr>
            <a:r>
              <a:rPr lang="en-US" sz="2000" b="1" smtClean="0">
                <a:solidFill>
                  <a:srgbClr val="FF3300"/>
                </a:solidFill>
              </a:rPr>
              <a:t>Từ ngữ:</a:t>
            </a:r>
            <a:r>
              <a:rPr lang="en-US" sz="2000" b="1" smtClean="0"/>
              <a:t> </a:t>
            </a:r>
          </a:p>
        </p:txBody>
      </p:sp>
      <p:sp>
        <p:nvSpPr>
          <p:cNvPr id="8198" name="Line 6"/>
          <p:cNvSpPr>
            <a:spLocks noChangeShapeType="1"/>
          </p:cNvSpPr>
          <p:nvPr/>
        </p:nvSpPr>
        <p:spPr bwMode="auto">
          <a:xfrm>
            <a:off x="4271963" y="1724025"/>
            <a:ext cx="0" cy="4724400"/>
          </a:xfrm>
          <a:prstGeom prst="line">
            <a:avLst/>
          </a:prstGeom>
          <a:noFill/>
          <a:ln w="9525">
            <a:solidFill>
              <a:schemeClr val="tx1"/>
            </a:solidFill>
            <a:round/>
            <a:headEnd/>
            <a:tailEnd/>
          </a:ln>
        </p:spPr>
        <p:txBody>
          <a:bodyPr/>
          <a:lstStyle/>
          <a:p>
            <a:endParaRPr lang="en-US"/>
          </a:p>
        </p:txBody>
      </p:sp>
      <p:sp>
        <p:nvSpPr>
          <p:cNvPr id="8200" name="Text Box 8"/>
          <p:cNvSpPr txBox="1">
            <a:spLocks noChangeArrowheads="1"/>
          </p:cNvSpPr>
          <p:nvPr/>
        </p:nvSpPr>
        <p:spPr bwMode="auto">
          <a:xfrm>
            <a:off x="533400" y="2362200"/>
            <a:ext cx="1219200" cy="369888"/>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3300"/>
                </a:solidFill>
                <a:latin typeface="Arial" charset="0"/>
              </a:rPr>
              <a:t>Từ ngữ:</a:t>
            </a:r>
          </a:p>
        </p:txBody>
      </p:sp>
      <p:sp>
        <p:nvSpPr>
          <p:cNvPr id="8201" name="Text Box 9"/>
          <p:cNvSpPr txBox="1">
            <a:spLocks noChangeArrowheads="1"/>
          </p:cNvSpPr>
          <p:nvPr/>
        </p:nvSpPr>
        <p:spPr bwMode="auto">
          <a:xfrm>
            <a:off x="1600200" y="2381250"/>
            <a:ext cx="1219200" cy="369888"/>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800" b="1">
                <a:latin typeface="Arial" charset="0"/>
              </a:rPr>
              <a:t>lè l</a:t>
            </a:r>
            <a:r>
              <a:rPr lang="vi-VN" sz="1800" b="1">
                <a:latin typeface="Arial" charset="0"/>
              </a:rPr>
              <a:t>ư</a:t>
            </a:r>
            <a:r>
              <a:rPr lang="en-US" sz="1800" b="1">
                <a:latin typeface="Arial" charset="0"/>
              </a:rPr>
              <a:t>ỡi,</a:t>
            </a:r>
          </a:p>
        </p:txBody>
      </p:sp>
      <p:sp>
        <p:nvSpPr>
          <p:cNvPr id="8202" name="Text Box 10"/>
          <p:cNvSpPr txBox="1">
            <a:spLocks noChangeArrowheads="1"/>
          </p:cNvSpPr>
          <p:nvPr/>
        </p:nvSpPr>
        <p:spPr bwMode="auto">
          <a:xfrm>
            <a:off x="2590800" y="2362200"/>
            <a:ext cx="13716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núc nác,</a:t>
            </a:r>
          </a:p>
        </p:txBody>
      </p:sp>
      <p:sp>
        <p:nvSpPr>
          <p:cNvPr id="8204" name="Text Box 12"/>
          <p:cNvSpPr txBox="1">
            <a:spLocks noChangeArrowheads="1"/>
          </p:cNvSpPr>
          <p:nvPr/>
        </p:nvSpPr>
        <p:spPr bwMode="auto">
          <a:xfrm>
            <a:off x="571500" y="2676525"/>
            <a:ext cx="19050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a:t>
            </a:r>
            <a:r>
              <a:rPr lang="vi-VN" sz="1800" b="1">
                <a:latin typeface="Arial" charset="0"/>
              </a:rPr>
              <a:t>ư</a:t>
            </a:r>
            <a:r>
              <a:rPr lang="en-US" sz="1800" b="1">
                <a:latin typeface="Arial" charset="0"/>
              </a:rPr>
              <a:t>ớc lụt,</a:t>
            </a:r>
          </a:p>
        </p:txBody>
      </p:sp>
      <p:sp>
        <p:nvSpPr>
          <p:cNvPr id="8205" name="Text Box 13"/>
          <p:cNvSpPr txBox="1">
            <a:spLocks noChangeArrowheads="1"/>
          </p:cNvSpPr>
          <p:nvPr/>
        </p:nvSpPr>
        <p:spPr bwMode="auto">
          <a:xfrm>
            <a:off x="1752600" y="2686050"/>
            <a:ext cx="19050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chạy trốn</a:t>
            </a:r>
          </a:p>
        </p:txBody>
      </p:sp>
      <p:sp>
        <p:nvSpPr>
          <p:cNvPr id="8206" name="Text Box 14"/>
          <p:cNvSpPr txBox="1">
            <a:spLocks noChangeArrowheads="1"/>
          </p:cNvSpPr>
          <p:nvPr/>
        </p:nvSpPr>
        <p:spPr bwMode="auto">
          <a:xfrm>
            <a:off x="304800" y="2971800"/>
            <a:ext cx="3886200" cy="1800225"/>
          </a:xfrm>
          <a:prstGeom prst="rect">
            <a:avLst/>
          </a:prstGeom>
          <a:noFill/>
          <a:ln w="9525">
            <a:noFill/>
            <a:miter lim="800000"/>
            <a:headEnd/>
            <a:tailEnd/>
          </a:ln>
        </p:spPr>
        <p:txBody>
          <a:bodyPr>
            <a:spAutoFit/>
          </a:bodyPr>
          <a:lstStyle/>
          <a:p>
            <a:pPr eaLnBrk="1" hangingPunct="1"/>
            <a:r>
              <a:rPr lang="en-US" sz="1800" b="1">
                <a:solidFill>
                  <a:srgbClr val="FF3300"/>
                </a:solidFill>
                <a:latin typeface="Arial" charset="0"/>
              </a:rPr>
              <a:t>Câu:</a:t>
            </a:r>
            <a:r>
              <a:rPr lang="en-US" sz="1800" b="1">
                <a:latin typeface="Arial" charset="0"/>
              </a:rPr>
              <a:t> Bà </a:t>
            </a:r>
            <a:r>
              <a:rPr lang="vi-VN" sz="1800" b="1">
                <a:latin typeface="Arial" charset="0"/>
              </a:rPr>
              <a:t>đ</a:t>
            </a:r>
            <a:r>
              <a:rPr lang="en-US" sz="1800" b="1">
                <a:latin typeface="Arial" charset="0"/>
              </a:rPr>
              <a:t>ừng sợ, anh em chúng cháu </a:t>
            </a:r>
            <a:r>
              <a:rPr lang="vi-VN" sz="1800" b="1">
                <a:latin typeface="Arial" charset="0"/>
              </a:rPr>
              <a:t>đ</a:t>
            </a:r>
            <a:r>
              <a:rPr lang="en-US" sz="1800" b="1">
                <a:latin typeface="Arial" charset="0"/>
              </a:rPr>
              <a:t>ến </a:t>
            </a:r>
            <a:r>
              <a:rPr lang="vi-VN" sz="1800" b="1">
                <a:latin typeface="Arial" charset="0"/>
              </a:rPr>
              <a:t>đ</a:t>
            </a:r>
            <a:r>
              <a:rPr lang="en-US" sz="1800" b="1">
                <a:latin typeface="Arial" charset="0"/>
              </a:rPr>
              <a:t>ây </a:t>
            </a:r>
            <a:r>
              <a:rPr lang="vi-VN" sz="1800" b="1">
                <a:latin typeface="Arial" charset="0"/>
              </a:rPr>
              <a:t>đ</a:t>
            </a:r>
            <a:r>
              <a:rPr lang="en-US" sz="1800" b="1">
                <a:latin typeface="Arial" charset="0"/>
              </a:rPr>
              <a:t>ể bắt yêu tinh </a:t>
            </a:r>
            <a:r>
              <a:rPr lang="vi-VN" sz="1800" b="1">
                <a:latin typeface="Arial" charset="0"/>
              </a:rPr>
              <a:t>đ</a:t>
            </a:r>
            <a:r>
              <a:rPr lang="en-US" sz="1800" b="1">
                <a:latin typeface="Arial" charset="0"/>
              </a:rPr>
              <a:t>ấy.</a:t>
            </a:r>
          </a:p>
          <a:p>
            <a:pPr eaLnBrk="1" hangingPunct="1"/>
            <a:endParaRPr lang="en-US" sz="1800" b="1">
              <a:latin typeface="Arial" charset="0"/>
            </a:endParaRPr>
          </a:p>
          <a:p>
            <a:pPr eaLnBrk="1" hangingPunct="1"/>
            <a:endParaRPr lang="en-US" sz="1800" b="1">
              <a:latin typeface="Arial" charset="0"/>
            </a:endParaRPr>
          </a:p>
          <a:p>
            <a:pPr eaLnBrk="1" hangingPunct="1">
              <a:spcBef>
                <a:spcPct val="50000"/>
              </a:spcBef>
            </a:pPr>
            <a:endParaRPr lang="en-US">
              <a:latin typeface="Arial" charset="0"/>
            </a:endParaRPr>
          </a:p>
        </p:txBody>
      </p:sp>
      <p:sp>
        <p:nvSpPr>
          <p:cNvPr id="8207" name="Line 15"/>
          <p:cNvSpPr>
            <a:spLocks noChangeShapeType="1"/>
          </p:cNvSpPr>
          <p:nvPr/>
        </p:nvSpPr>
        <p:spPr bwMode="auto">
          <a:xfrm>
            <a:off x="1295400" y="3338513"/>
            <a:ext cx="914400" cy="14287"/>
          </a:xfrm>
          <a:prstGeom prst="line">
            <a:avLst/>
          </a:prstGeom>
          <a:noFill/>
          <a:ln w="38100">
            <a:solidFill>
              <a:srgbClr val="FF0066"/>
            </a:solidFill>
            <a:round/>
            <a:headEnd/>
            <a:tailEnd/>
          </a:ln>
        </p:spPr>
        <p:txBody>
          <a:bodyPr/>
          <a:lstStyle/>
          <a:p>
            <a:endParaRPr lang="en-US"/>
          </a:p>
        </p:txBody>
      </p:sp>
      <p:sp>
        <p:nvSpPr>
          <p:cNvPr id="8208" name="Line 16"/>
          <p:cNvSpPr>
            <a:spLocks noChangeShapeType="1"/>
          </p:cNvSpPr>
          <p:nvPr/>
        </p:nvSpPr>
        <p:spPr bwMode="auto">
          <a:xfrm>
            <a:off x="2209800" y="3657600"/>
            <a:ext cx="1752600" cy="0"/>
          </a:xfrm>
          <a:prstGeom prst="line">
            <a:avLst/>
          </a:prstGeom>
          <a:noFill/>
          <a:ln w="28575">
            <a:solidFill>
              <a:srgbClr val="FF0066"/>
            </a:solidFill>
            <a:round/>
            <a:headEnd/>
            <a:tailEnd/>
          </a:ln>
        </p:spPr>
        <p:txBody>
          <a:bodyPr/>
          <a:lstStyle/>
          <a:p>
            <a:endParaRPr lang="en-US"/>
          </a:p>
        </p:txBody>
      </p:sp>
      <p:sp>
        <p:nvSpPr>
          <p:cNvPr id="8209" name="Line 17"/>
          <p:cNvSpPr>
            <a:spLocks noChangeShapeType="1"/>
          </p:cNvSpPr>
          <p:nvPr/>
        </p:nvSpPr>
        <p:spPr bwMode="auto">
          <a:xfrm>
            <a:off x="1462088" y="2309813"/>
            <a:ext cx="1828800" cy="0"/>
          </a:xfrm>
          <a:prstGeom prst="line">
            <a:avLst/>
          </a:prstGeom>
          <a:noFill/>
          <a:ln w="38100">
            <a:solidFill>
              <a:srgbClr val="FF0066"/>
            </a:solidFill>
            <a:round/>
            <a:headEnd/>
            <a:tailEnd/>
          </a:ln>
        </p:spPr>
        <p:txBody>
          <a:bodyPr/>
          <a:lstStyle/>
          <a:p>
            <a:endParaRPr lang="en-US"/>
          </a:p>
        </p:txBody>
      </p:sp>
      <p:sp>
        <p:nvSpPr>
          <p:cNvPr id="8210" name="Rectangle 18"/>
          <p:cNvSpPr>
            <a:spLocks noChangeArrowheads="1"/>
          </p:cNvSpPr>
          <p:nvPr/>
        </p:nvSpPr>
        <p:spPr bwMode="auto">
          <a:xfrm>
            <a:off x="5567363" y="2343150"/>
            <a:ext cx="1371600" cy="369888"/>
          </a:xfrm>
          <a:prstGeom prst="rect">
            <a:avLst/>
          </a:prstGeom>
          <a:solidFill>
            <a:schemeClr val="bg1"/>
          </a:solidFill>
          <a:ln w="9525">
            <a:solidFill>
              <a:schemeClr val="bg1"/>
            </a:solidFill>
            <a:miter lim="800000"/>
            <a:headEnd/>
            <a:tailEnd/>
          </a:ln>
        </p:spPr>
        <p:txBody>
          <a:bodyPr>
            <a:spAutoFit/>
          </a:bodyPr>
          <a:lstStyle/>
          <a:p>
            <a:pPr eaLnBrk="1" hangingPunct="1">
              <a:spcBef>
                <a:spcPct val="20000"/>
              </a:spcBef>
            </a:pPr>
            <a:r>
              <a:rPr lang="en-US" sz="1800" b="1">
                <a:latin typeface="Arial" charset="0"/>
              </a:rPr>
              <a:t>Núc nác,</a:t>
            </a:r>
          </a:p>
        </p:txBody>
      </p:sp>
      <p:pic>
        <p:nvPicPr>
          <p:cNvPr id="8211" name="Picture 19" descr="421"/>
          <p:cNvPicPr>
            <a:picLocks noChangeAspect="1" noChangeArrowheads="1"/>
          </p:cNvPicPr>
          <p:nvPr/>
        </p:nvPicPr>
        <p:blipFill>
          <a:blip r:embed="rId2"/>
          <a:srcRect/>
          <a:stretch>
            <a:fillRect/>
          </a:stretch>
        </p:blipFill>
        <p:spPr bwMode="auto">
          <a:xfrm>
            <a:off x="457200" y="304800"/>
            <a:ext cx="8372475" cy="6305550"/>
          </a:xfrm>
          <a:prstGeom prst="rect">
            <a:avLst/>
          </a:prstGeom>
          <a:solidFill>
            <a:srgbClr val="FF0066"/>
          </a:solidFill>
          <a:ln w="9525">
            <a:noFill/>
            <a:miter lim="800000"/>
            <a:headEnd/>
            <a:tailEnd/>
          </a:ln>
        </p:spPr>
      </p:pic>
      <p:sp>
        <p:nvSpPr>
          <p:cNvPr id="8212" name="Text Box 20"/>
          <p:cNvSpPr txBox="1">
            <a:spLocks noChangeArrowheads="1"/>
          </p:cNvSpPr>
          <p:nvPr/>
        </p:nvSpPr>
        <p:spPr bwMode="auto">
          <a:xfrm>
            <a:off x="6781800" y="2347913"/>
            <a:ext cx="1981200" cy="369887"/>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thung lũng</a:t>
            </a:r>
          </a:p>
        </p:txBody>
      </p:sp>
      <p:pic>
        <p:nvPicPr>
          <p:cNvPr id="8213" name="Picture 21" descr="06"/>
          <p:cNvPicPr>
            <a:picLocks noChangeAspect="1" noChangeArrowheads="1"/>
          </p:cNvPicPr>
          <p:nvPr/>
        </p:nvPicPr>
        <p:blipFill>
          <a:blip r:embed="rId3"/>
          <a:srcRect/>
          <a:stretch>
            <a:fillRect/>
          </a:stretch>
        </p:blipFill>
        <p:spPr bwMode="auto">
          <a:xfrm>
            <a:off x="269875" y="209550"/>
            <a:ext cx="8763000" cy="6248400"/>
          </a:xfrm>
          <a:prstGeom prst="rect">
            <a:avLst/>
          </a:prstGeom>
          <a:noFill/>
          <a:ln w="9525">
            <a:noFill/>
            <a:miter lim="800000"/>
            <a:headEnd/>
            <a:tailEnd/>
          </a:ln>
        </p:spPr>
      </p:pic>
      <p:sp>
        <p:nvSpPr>
          <p:cNvPr id="8214" name="Text Box 22"/>
          <p:cNvSpPr txBox="1">
            <a:spLocks noChangeArrowheads="1"/>
          </p:cNvSpPr>
          <p:nvPr/>
        </p:nvSpPr>
        <p:spPr bwMode="auto">
          <a:xfrm>
            <a:off x="5562600" y="2743200"/>
            <a:ext cx="16002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núng thế,</a:t>
            </a:r>
          </a:p>
        </p:txBody>
      </p:sp>
      <p:sp>
        <p:nvSpPr>
          <p:cNvPr id="8215" name="Text Box 23"/>
          <p:cNvSpPr txBox="1">
            <a:spLocks noChangeArrowheads="1"/>
          </p:cNvSpPr>
          <p:nvPr/>
        </p:nvSpPr>
        <p:spPr bwMode="auto">
          <a:xfrm>
            <a:off x="6781800" y="2747963"/>
            <a:ext cx="1524000" cy="369887"/>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bản làng</a:t>
            </a:r>
          </a:p>
        </p:txBody>
      </p:sp>
      <p:pic>
        <p:nvPicPr>
          <p:cNvPr id="8216" name="Picture 24" descr="8"/>
          <p:cNvPicPr>
            <a:picLocks noChangeAspect="1" noChangeArrowheads="1"/>
          </p:cNvPicPr>
          <p:nvPr/>
        </p:nvPicPr>
        <p:blipFill>
          <a:blip r:embed="rId4"/>
          <a:srcRect/>
          <a:stretch>
            <a:fillRect/>
          </a:stretch>
        </p:blipFill>
        <p:spPr bwMode="auto">
          <a:xfrm>
            <a:off x="457200" y="0"/>
            <a:ext cx="8686800" cy="6248400"/>
          </a:xfrm>
          <a:prstGeom prst="rect">
            <a:avLst/>
          </a:prstGeom>
          <a:noFill/>
          <a:ln w="9525">
            <a:noFill/>
            <a:miter lim="800000"/>
            <a:headEnd/>
            <a:tailEnd/>
          </a:ln>
        </p:spPr>
      </p:pic>
      <p:sp>
        <p:nvSpPr>
          <p:cNvPr id="8233" name="Line 41"/>
          <p:cNvSpPr>
            <a:spLocks noChangeShapeType="1"/>
          </p:cNvSpPr>
          <p:nvPr/>
        </p:nvSpPr>
        <p:spPr bwMode="auto">
          <a:xfrm>
            <a:off x="5529263" y="2238375"/>
            <a:ext cx="1905000" cy="0"/>
          </a:xfrm>
          <a:prstGeom prst="line">
            <a:avLst/>
          </a:prstGeom>
          <a:noFill/>
          <a:ln w="28575">
            <a:solidFill>
              <a:srgbClr val="FF0066"/>
            </a:solidFill>
            <a:round/>
            <a:headEnd/>
            <a:tailEnd/>
          </a:ln>
        </p:spPr>
        <p:txBody>
          <a:bodyPr/>
          <a:lstStyle/>
          <a:p>
            <a:endParaRPr lang="en-US"/>
          </a:p>
        </p:txBody>
      </p:sp>
      <p:sp>
        <p:nvSpPr>
          <p:cNvPr id="8235" name="Text Box 43"/>
          <p:cNvSpPr txBox="1">
            <a:spLocks noChangeArrowheads="1"/>
          </p:cNvSpPr>
          <p:nvPr/>
        </p:nvSpPr>
        <p:spPr bwMode="auto">
          <a:xfrm>
            <a:off x="4572000" y="3081338"/>
            <a:ext cx="1030288" cy="369887"/>
          </a:xfrm>
          <a:prstGeom prst="rect">
            <a:avLst/>
          </a:prstGeom>
          <a:noFill/>
          <a:ln w="9525">
            <a:noFill/>
            <a:miter lim="800000"/>
            <a:headEnd/>
            <a:tailEnd/>
          </a:ln>
        </p:spPr>
        <p:txBody>
          <a:bodyPr wrap="none">
            <a:spAutoFit/>
          </a:bodyPr>
          <a:lstStyle/>
          <a:p>
            <a:pPr eaLnBrk="1" hangingPunct="1"/>
            <a:r>
              <a:rPr lang="en-US" sz="1800" b="1">
                <a:solidFill>
                  <a:srgbClr val="FF3300"/>
                </a:solidFill>
                <a:latin typeface="Arial" charset="0"/>
              </a:rPr>
              <a:t>Đoạn 1:</a:t>
            </a:r>
          </a:p>
        </p:txBody>
      </p:sp>
      <p:sp>
        <p:nvSpPr>
          <p:cNvPr id="8236" name="Text Box 44"/>
          <p:cNvSpPr txBox="1">
            <a:spLocks noChangeArrowheads="1"/>
          </p:cNvSpPr>
          <p:nvPr/>
        </p:nvSpPr>
        <p:spPr bwMode="auto">
          <a:xfrm>
            <a:off x="4724400" y="3681413"/>
            <a:ext cx="3886200" cy="646112"/>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Vắng teo, chỉ còn một bà cụ, nấu c</a:t>
            </a:r>
            <a:r>
              <a:rPr lang="vi-VN" sz="1800" b="1">
                <a:latin typeface="Arial" charset="0"/>
              </a:rPr>
              <a:t>ơ</a:t>
            </a:r>
            <a:r>
              <a:rPr lang="en-US" sz="1800" b="1">
                <a:latin typeface="Arial" charset="0"/>
              </a:rPr>
              <a:t>m, giục chạy trốn.</a:t>
            </a:r>
          </a:p>
        </p:txBody>
      </p:sp>
      <p:sp>
        <p:nvSpPr>
          <p:cNvPr id="8238" name="Text Box 46"/>
          <p:cNvSpPr txBox="1">
            <a:spLocks noChangeArrowheads="1"/>
          </p:cNvSpPr>
          <p:nvPr/>
        </p:nvSpPr>
        <p:spPr bwMode="auto">
          <a:xfrm>
            <a:off x="5600700" y="3076575"/>
            <a:ext cx="2971800" cy="6461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Anh em Cẩu Khây </a:t>
            </a:r>
            <a:r>
              <a:rPr lang="vi-VN" sz="1800" b="1">
                <a:latin typeface="Arial" charset="0"/>
              </a:rPr>
              <a:t>đư</a:t>
            </a:r>
            <a:r>
              <a:rPr lang="en-US" sz="1800" b="1">
                <a:latin typeface="Arial" charset="0"/>
              </a:rPr>
              <a:t>ợc bà cụ giúp </a:t>
            </a:r>
            <a:r>
              <a:rPr lang="vi-VN" sz="1800" b="1">
                <a:latin typeface="Arial" charset="0"/>
              </a:rPr>
              <a:t>đ</a:t>
            </a:r>
            <a:r>
              <a:rPr lang="en-US" sz="1800" b="1">
                <a:latin typeface="Arial" charset="0"/>
              </a:rPr>
              <a:t>ỡ.</a:t>
            </a:r>
          </a:p>
        </p:txBody>
      </p:sp>
      <p:sp>
        <p:nvSpPr>
          <p:cNvPr id="8239" name="Text Box 47"/>
          <p:cNvSpPr txBox="1">
            <a:spLocks noChangeArrowheads="1"/>
          </p:cNvSpPr>
          <p:nvPr/>
        </p:nvSpPr>
        <p:spPr bwMode="auto">
          <a:xfrm>
            <a:off x="4800600" y="4352925"/>
            <a:ext cx="1066800" cy="369888"/>
          </a:xfrm>
          <a:prstGeom prst="rect">
            <a:avLst/>
          </a:prstGeom>
          <a:noFill/>
          <a:ln w="9525">
            <a:noFill/>
            <a:miter lim="800000"/>
            <a:headEnd/>
            <a:tailEnd/>
          </a:ln>
        </p:spPr>
        <p:txBody>
          <a:bodyPr>
            <a:spAutoFit/>
          </a:bodyPr>
          <a:lstStyle/>
          <a:p>
            <a:pPr eaLnBrk="1" hangingPunct="1">
              <a:spcBef>
                <a:spcPct val="50000"/>
              </a:spcBef>
            </a:pPr>
            <a:r>
              <a:rPr lang="en-US" sz="1800" b="1">
                <a:solidFill>
                  <a:srgbClr val="FF3300"/>
                </a:solidFill>
                <a:latin typeface="Arial" charset="0"/>
              </a:rPr>
              <a:t>Đoạn 2:</a:t>
            </a:r>
          </a:p>
        </p:txBody>
      </p:sp>
      <p:sp>
        <p:nvSpPr>
          <p:cNvPr id="8240" name="Text Box 48"/>
          <p:cNvSpPr txBox="1">
            <a:spLocks noChangeArrowheads="1"/>
          </p:cNvSpPr>
          <p:nvPr/>
        </p:nvSpPr>
        <p:spPr bwMode="auto">
          <a:xfrm>
            <a:off x="4191000" y="4886325"/>
            <a:ext cx="49530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 Yêu tinh: Phun n</a:t>
            </a:r>
            <a:r>
              <a:rPr lang="vi-VN" sz="1800" b="1">
                <a:latin typeface="Arial" charset="0"/>
              </a:rPr>
              <a:t>ư</a:t>
            </a:r>
            <a:r>
              <a:rPr lang="en-US" sz="1800" b="1">
                <a:latin typeface="Arial" charset="0"/>
              </a:rPr>
              <a:t>ớc nh</a:t>
            </a:r>
            <a:r>
              <a:rPr lang="vi-VN" sz="1800" b="1">
                <a:latin typeface="Arial" charset="0"/>
              </a:rPr>
              <a:t>ư</a:t>
            </a:r>
            <a:r>
              <a:rPr lang="en-US" sz="1800" b="1">
                <a:latin typeface="Arial" charset="0"/>
              </a:rPr>
              <a:t> m</a:t>
            </a:r>
            <a:r>
              <a:rPr lang="vi-VN" sz="1800" b="1">
                <a:latin typeface="Arial" charset="0"/>
              </a:rPr>
              <a:t>ư</a:t>
            </a:r>
            <a:r>
              <a:rPr lang="en-US" sz="1800" b="1">
                <a:latin typeface="Arial" charset="0"/>
              </a:rPr>
              <a:t>a</a:t>
            </a:r>
          </a:p>
        </p:txBody>
      </p:sp>
      <p:sp>
        <p:nvSpPr>
          <p:cNvPr id="8241" name="Text Box 49"/>
          <p:cNvSpPr txBox="1">
            <a:spLocks noChangeArrowheads="1"/>
          </p:cNvSpPr>
          <p:nvPr/>
        </p:nvSpPr>
        <p:spPr bwMode="auto">
          <a:xfrm>
            <a:off x="4495800" y="5257800"/>
            <a:ext cx="4343400" cy="369888"/>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a:t>
            </a:r>
            <a:r>
              <a:rPr lang="en-US" sz="1800" b="1">
                <a:latin typeface="Arial" charset="0"/>
              </a:rPr>
              <a:t> Nắm Tay Đóng cọc: </a:t>
            </a:r>
            <a:r>
              <a:rPr lang="vi-VN" sz="1800" b="1">
                <a:latin typeface="Arial" charset="0"/>
              </a:rPr>
              <a:t>đ</a:t>
            </a:r>
            <a:r>
              <a:rPr lang="en-US" sz="1800" b="1">
                <a:latin typeface="Arial" charset="0"/>
              </a:rPr>
              <a:t>ấm, ng</a:t>
            </a:r>
            <a:r>
              <a:rPr lang="vi-VN" sz="1800" b="1">
                <a:latin typeface="Arial" charset="0"/>
              </a:rPr>
              <a:t>ă</a:t>
            </a:r>
            <a:r>
              <a:rPr lang="en-US" sz="1800" b="1">
                <a:latin typeface="Arial" charset="0"/>
              </a:rPr>
              <a:t>n n</a:t>
            </a:r>
            <a:r>
              <a:rPr lang="vi-VN" sz="1800" b="1">
                <a:latin typeface="Arial" charset="0"/>
              </a:rPr>
              <a:t>ư</a:t>
            </a:r>
            <a:r>
              <a:rPr lang="en-US" sz="1800" b="1">
                <a:latin typeface="Arial" charset="0"/>
              </a:rPr>
              <a:t>ớc</a:t>
            </a:r>
            <a:endParaRPr lang="en-US" sz="1600">
              <a:latin typeface="Arial" charset="0"/>
            </a:endParaRPr>
          </a:p>
        </p:txBody>
      </p:sp>
      <p:sp>
        <p:nvSpPr>
          <p:cNvPr id="8242" name="Text Box 50"/>
          <p:cNvSpPr txBox="1">
            <a:spLocks noChangeArrowheads="1"/>
          </p:cNvSpPr>
          <p:nvPr/>
        </p:nvSpPr>
        <p:spPr bwMode="auto">
          <a:xfrm>
            <a:off x="4495800" y="5867400"/>
            <a:ext cx="4191000" cy="369888"/>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sz="1800" b="1">
                <a:latin typeface="Arial" charset="0"/>
              </a:rPr>
              <a:t>Lấy Tai Tát N</a:t>
            </a:r>
            <a:r>
              <a:rPr lang="vi-VN" sz="1800" b="1">
                <a:latin typeface="Arial" charset="0"/>
              </a:rPr>
              <a:t>ư</a:t>
            </a:r>
            <a:r>
              <a:rPr lang="en-US" sz="1800" b="1">
                <a:latin typeface="Arial" charset="0"/>
              </a:rPr>
              <a:t>ớc: tát n</a:t>
            </a:r>
            <a:r>
              <a:rPr lang="vi-VN" sz="1800" b="1">
                <a:latin typeface="Arial" charset="0"/>
              </a:rPr>
              <a:t>ư</a:t>
            </a:r>
            <a:r>
              <a:rPr lang="en-US" sz="1800" b="1">
                <a:latin typeface="Arial" charset="0"/>
              </a:rPr>
              <a:t>ớc</a:t>
            </a:r>
            <a:endParaRPr lang="en-US" sz="1600">
              <a:latin typeface="Arial" charset="0"/>
            </a:endParaRPr>
          </a:p>
        </p:txBody>
      </p:sp>
      <p:sp>
        <p:nvSpPr>
          <p:cNvPr id="8223" name="Text Box 51"/>
          <p:cNvSpPr txBox="1">
            <a:spLocks noChangeArrowheads="1"/>
          </p:cNvSpPr>
          <p:nvPr/>
        </p:nvSpPr>
        <p:spPr bwMode="auto">
          <a:xfrm>
            <a:off x="4572000" y="5757863"/>
            <a:ext cx="4038600" cy="338137"/>
          </a:xfrm>
          <a:prstGeom prst="rect">
            <a:avLst/>
          </a:prstGeom>
          <a:noFill/>
          <a:ln w="9525">
            <a:noFill/>
            <a:miter lim="800000"/>
            <a:headEnd/>
            <a:tailEnd/>
          </a:ln>
        </p:spPr>
        <p:txBody>
          <a:bodyPr>
            <a:spAutoFit/>
          </a:bodyPr>
          <a:lstStyle/>
          <a:p>
            <a:pPr eaLnBrk="1" hangingPunct="1">
              <a:spcBef>
                <a:spcPct val="50000"/>
              </a:spcBef>
            </a:pPr>
            <a:endParaRPr lang="en-US" sz="1600">
              <a:latin typeface="Arial" charset="0"/>
            </a:endParaRPr>
          </a:p>
        </p:txBody>
      </p:sp>
      <p:sp>
        <p:nvSpPr>
          <p:cNvPr id="8244" name="Text Box 52"/>
          <p:cNvSpPr txBox="1">
            <a:spLocks noChangeArrowheads="1"/>
          </p:cNvSpPr>
          <p:nvPr/>
        </p:nvSpPr>
        <p:spPr bwMode="auto">
          <a:xfrm>
            <a:off x="4495800" y="5562600"/>
            <a:ext cx="41148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Cẩu Khây: nhổ cây quật túi bụi</a:t>
            </a:r>
          </a:p>
        </p:txBody>
      </p:sp>
      <p:sp>
        <p:nvSpPr>
          <p:cNvPr id="8245" name="Text Box 53"/>
          <p:cNvSpPr txBox="1">
            <a:spLocks noChangeArrowheads="1"/>
          </p:cNvSpPr>
          <p:nvPr/>
        </p:nvSpPr>
        <p:spPr bwMode="auto">
          <a:xfrm>
            <a:off x="4514850" y="6176963"/>
            <a:ext cx="4267200" cy="369887"/>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Móng Tay Đục Máng: khoét máng</a:t>
            </a:r>
          </a:p>
        </p:txBody>
      </p:sp>
      <p:sp>
        <p:nvSpPr>
          <p:cNvPr id="8246" name="Text Box 54"/>
          <p:cNvSpPr txBox="1">
            <a:spLocks noChangeArrowheads="1"/>
          </p:cNvSpPr>
          <p:nvPr/>
        </p:nvSpPr>
        <p:spPr bwMode="auto">
          <a:xfrm>
            <a:off x="5867400" y="4343400"/>
            <a:ext cx="3276600" cy="6461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Cuộc chiến </a:t>
            </a:r>
            <a:r>
              <a:rPr lang="vi-VN" sz="1800" b="1">
                <a:latin typeface="Arial" charset="0"/>
              </a:rPr>
              <a:t>đ</a:t>
            </a:r>
            <a:r>
              <a:rPr lang="en-US" sz="1800" b="1">
                <a:latin typeface="Arial" charset="0"/>
              </a:rPr>
              <a:t>ấu của bốn anh tài, chống yêu tinh</a:t>
            </a:r>
          </a:p>
        </p:txBody>
      </p:sp>
      <p:pic>
        <p:nvPicPr>
          <p:cNvPr id="8247" name="Picture 55" descr="Untitled-2"/>
          <p:cNvPicPr>
            <a:picLocks noChangeAspect="1" noChangeArrowheads="1"/>
          </p:cNvPicPr>
          <p:nvPr/>
        </p:nvPicPr>
        <p:blipFill>
          <a:blip r:embed="rId5"/>
          <a:srcRect/>
          <a:stretch>
            <a:fillRect/>
          </a:stretch>
        </p:blipFill>
        <p:spPr bwMode="auto">
          <a:xfrm>
            <a:off x="609600" y="3808413"/>
            <a:ext cx="3657600" cy="28209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3000" fill="hold"/>
                                        <p:tgtEl>
                                          <p:spTgt spid="8196"/>
                                        </p:tgtEl>
                                        <p:attrNameLst>
                                          <p:attrName>ppt_w</p:attrName>
                                        </p:attrNameLst>
                                      </p:cBhvr>
                                      <p:tavLst>
                                        <p:tav tm="0">
                                          <p:val>
                                            <p:fltVal val="0"/>
                                          </p:val>
                                        </p:tav>
                                        <p:tav tm="100000">
                                          <p:val>
                                            <p:strVal val="#ppt_w"/>
                                          </p:val>
                                        </p:tav>
                                      </p:tavLst>
                                    </p:anim>
                                    <p:anim calcmode="lin" valueType="num">
                                      <p:cBhvr>
                                        <p:cTn id="8" dur="30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3000" fill="hold"/>
                                        <p:tgtEl>
                                          <p:spTgt spid="8194"/>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8194"/>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8194"/>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770" decel="100000"/>
                                        <p:tgtEl>
                                          <p:spTgt spid="8195">
                                            <p:txEl>
                                              <p:pRg st="1" end="1"/>
                                            </p:txEl>
                                          </p:spTgt>
                                        </p:tgtEl>
                                      </p:cBhvr>
                                    </p:animEffect>
                                    <p:animScale>
                                      <p:cBhvr>
                                        <p:cTn id="22" dur="770" decel="100000"/>
                                        <p:tgtEl>
                                          <p:spTgt spid="8195">
                                            <p:txEl>
                                              <p:pRg st="1" end="1"/>
                                            </p:txEl>
                                          </p:spTgt>
                                        </p:tgtEl>
                                      </p:cBhvr>
                                      <p:from x="10000" y="10000"/>
                                      <p:to x="200000" y="450000"/>
                                    </p:animScale>
                                    <p:animScale>
                                      <p:cBhvr>
                                        <p:cTn id="23" dur="1230" accel="100000" fill="hold">
                                          <p:stCondLst>
                                            <p:cond delay="770"/>
                                          </p:stCondLst>
                                        </p:cTn>
                                        <p:tgtEl>
                                          <p:spTgt spid="8195">
                                            <p:txEl>
                                              <p:pRg st="1" end="1"/>
                                            </p:txEl>
                                          </p:spTgt>
                                        </p:tgtEl>
                                      </p:cBhvr>
                                      <p:from x="200000" y="450000"/>
                                      <p:to x="100000" y="100000"/>
                                    </p:animScale>
                                    <p:set>
                                      <p:cBhvr>
                                        <p:cTn id="24" dur="770" fill="hold"/>
                                        <p:tgtEl>
                                          <p:spTgt spid="8195">
                                            <p:txEl>
                                              <p:pRg st="1" end="1"/>
                                            </p:txEl>
                                          </p:spTgt>
                                        </p:tgtEl>
                                        <p:attrNameLst>
                                          <p:attrName>ppt_x</p:attrName>
                                        </p:attrNameLst>
                                      </p:cBhvr>
                                      <p:to>
                                        <p:strVal val="(0.5)"/>
                                      </p:to>
                                    </p:set>
                                    <p:anim from="(0.5)" to="(#ppt_x)" calcmode="lin" valueType="num">
                                      <p:cBhvr>
                                        <p:cTn id="25" dur="1230" accel="100000" fill="hold">
                                          <p:stCondLst>
                                            <p:cond delay="770"/>
                                          </p:stCondLst>
                                        </p:cTn>
                                        <p:tgtEl>
                                          <p:spTgt spid="8195">
                                            <p:txEl>
                                              <p:pRg st="1" end="1"/>
                                            </p:txEl>
                                          </p:spTgt>
                                        </p:tgtEl>
                                        <p:attrNameLst>
                                          <p:attrName>ppt_x</p:attrName>
                                        </p:attrNameLst>
                                      </p:cBhvr>
                                    </p:anim>
                                    <p:set>
                                      <p:cBhvr>
                                        <p:cTn id="26" dur="770" fill="hold"/>
                                        <p:tgtEl>
                                          <p:spTgt spid="8195">
                                            <p:txEl>
                                              <p:pRg st="1" end="1"/>
                                            </p:txEl>
                                          </p:spTgt>
                                        </p:tgtEl>
                                        <p:attrNameLst>
                                          <p:attrName>ppt_y</p:attrName>
                                        </p:attrNameLst>
                                      </p:cBhvr>
                                      <p:to>
                                        <p:strVal val="(#ppt_y+0.4)"/>
                                      </p:to>
                                    </p:set>
                                    <p:anim from="(#ppt_y+0.4)" to="(#ppt_y)" calcmode="lin" valueType="num">
                                      <p:cBhvr>
                                        <p:cTn id="27" dur="1230" accel="100000" fill="hold">
                                          <p:stCondLst>
                                            <p:cond delay="770"/>
                                          </p:stCondLst>
                                        </p:cTn>
                                        <p:tgtEl>
                                          <p:spTgt spid="8195">
                                            <p:txEl>
                                              <p:pRg st="1" end="1"/>
                                            </p:txEl>
                                          </p:spTgt>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circle(in)">
                                      <p:cBhvr>
                                        <p:cTn id="32" dur="3000"/>
                                        <p:tgtEl>
                                          <p:spTgt spid="81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8197">
                                            <p:txEl>
                                              <p:pRg st="0" end="0"/>
                                            </p:txEl>
                                          </p:spTgt>
                                        </p:tgtEl>
                                        <p:attrNameLst>
                                          <p:attrName>style.visibility</p:attrName>
                                        </p:attrNameLst>
                                      </p:cBhvr>
                                      <p:to>
                                        <p:strVal val="visible"/>
                                      </p:to>
                                    </p:set>
                                    <p:animEffect transition="in" filter="fade">
                                      <p:cBhvr>
                                        <p:cTn id="37" dur="770" decel="100000"/>
                                        <p:tgtEl>
                                          <p:spTgt spid="8197">
                                            <p:txEl>
                                              <p:pRg st="0" end="0"/>
                                            </p:txEl>
                                          </p:spTgt>
                                        </p:tgtEl>
                                      </p:cBhvr>
                                    </p:animEffect>
                                    <p:animScale>
                                      <p:cBhvr>
                                        <p:cTn id="38" dur="770" decel="100000"/>
                                        <p:tgtEl>
                                          <p:spTgt spid="8197">
                                            <p:txEl>
                                              <p:pRg st="0" end="0"/>
                                            </p:txEl>
                                          </p:spTgt>
                                        </p:tgtEl>
                                      </p:cBhvr>
                                      <p:from x="10000" y="10000"/>
                                      <p:to x="200000" y="450000"/>
                                    </p:animScale>
                                    <p:animScale>
                                      <p:cBhvr>
                                        <p:cTn id="39" dur="1230" accel="100000" fill="hold">
                                          <p:stCondLst>
                                            <p:cond delay="770"/>
                                          </p:stCondLst>
                                        </p:cTn>
                                        <p:tgtEl>
                                          <p:spTgt spid="8197">
                                            <p:txEl>
                                              <p:pRg st="0" end="0"/>
                                            </p:txEl>
                                          </p:spTgt>
                                        </p:tgtEl>
                                      </p:cBhvr>
                                      <p:from x="200000" y="450000"/>
                                      <p:to x="100000" y="100000"/>
                                    </p:animScale>
                                    <p:set>
                                      <p:cBhvr>
                                        <p:cTn id="40" dur="770" fill="hold"/>
                                        <p:tgtEl>
                                          <p:spTgt spid="8197">
                                            <p:txEl>
                                              <p:pRg st="0" end="0"/>
                                            </p:txEl>
                                          </p:spTgt>
                                        </p:tgtEl>
                                        <p:attrNameLst>
                                          <p:attrName>ppt_x</p:attrName>
                                        </p:attrNameLst>
                                      </p:cBhvr>
                                      <p:to>
                                        <p:strVal val="(0.5)"/>
                                      </p:to>
                                    </p:set>
                                    <p:anim from="(0.5)" to="(#ppt_x)" calcmode="lin" valueType="num">
                                      <p:cBhvr>
                                        <p:cTn id="41" dur="1230" accel="100000" fill="hold">
                                          <p:stCondLst>
                                            <p:cond delay="770"/>
                                          </p:stCondLst>
                                        </p:cTn>
                                        <p:tgtEl>
                                          <p:spTgt spid="8197">
                                            <p:txEl>
                                              <p:pRg st="0" end="0"/>
                                            </p:txEl>
                                          </p:spTgt>
                                        </p:tgtEl>
                                        <p:attrNameLst>
                                          <p:attrName>ppt_x</p:attrName>
                                        </p:attrNameLst>
                                      </p:cBhvr>
                                    </p:anim>
                                    <p:set>
                                      <p:cBhvr>
                                        <p:cTn id="42" dur="770" fill="hold"/>
                                        <p:tgtEl>
                                          <p:spTgt spid="8197">
                                            <p:txEl>
                                              <p:pRg st="0" end="0"/>
                                            </p:txEl>
                                          </p:spTgt>
                                        </p:tgtEl>
                                        <p:attrNameLst>
                                          <p:attrName>ppt_y</p:attrName>
                                        </p:attrNameLst>
                                      </p:cBhvr>
                                      <p:to>
                                        <p:strVal val="(#ppt_y+0.4)"/>
                                      </p:to>
                                    </p:set>
                                    <p:anim from="(#ppt_y+0.4)" to="(#ppt_y)" calcmode="lin" valueType="num">
                                      <p:cBhvr>
                                        <p:cTn id="43" dur="1230" accel="100000" fill="hold">
                                          <p:stCondLst>
                                            <p:cond delay="770"/>
                                          </p:stCondLst>
                                        </p:cTn>
                                        <p:tgtEl>
                                          <p:spTgt spid="8197">
                                            <p:txEl>
                                              <p:pRg st="0" end="0"/>
                                            </p:txEl>
                                          </p:spTgt>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8209"/>
                                        </p:tgtEl>
                                        <p:attrNameLst>
                                          <p:attrName>style.visibility</p:attrName>
                                        </p:attrNameLst>
                                      </p:cBhvr>
                                      <p:to>
                                        <p:strVal val="visible"/>
                                      </p:to>
                                    </p:set>
                                    <p:anim calcmode="lin" valueType="num">
                                      <p:cBhvr>
                                        <p:cTn id="48" dur="3000" fill="hold"/>
                                        <p:tgtEl>
                                          <p:spTgt spid="8209"/>
                                        </p:tgtEl>
                                        <p:attrNameLst>
                                          <p:attrName>ppt_w</p:attrName>
                                        </p:attrNameLst>
                                      </p:cBhvr>
                                      <p:tavLst>
                                        <p:tav tm="0">
                                          <p:val>
                                            <p:strVal val="#ppt_w*0.05"/>
                                          </p:val>
                                        </p:tav>
                                        <p:tav tm="100000">
                                          <p:val>
                                            <p:strVal val="#ppt_w"/>
                                          </p:val>
                                        </p:tav>
                                      </p:tavLst>
                                    </p:anim>
                                    <p:anim calcmode="lin" valueType="num">
                                      <p:cBhvr>
                                        <p:cTn id="49" dur="3000" fill="hold"/>
                                        <p:tgtEl>
                                          <p:spTgt spid="8209"/>
                                        </p:tgtEl>
                                        <p:attrNameLst>
                                          <p:attrName>ppt_h</p:attrName>
                                        </p:attrNameLst>
                                      </p:cBhvr>
                                      <p:tavLst>
                                        <p:tav tm="0">
                                          <p:val>
                                            <p:strVal val="#ppt_h"/>
                                          </p:val>
                                        </p:tav>
                                        <p:tav tm="100000">
                                          <p:val>
                                            <p:strVal val="#ppt_h"/>
                                          </p:val>
                                        </p:tav>
                                      </p:tavLst>
                                    </p:anim>
                                    <p:anim calcmode="lin" valueType="num">
                                      <p:cBhvr>
                                        <p:cTn id="50" dur="3000" fill="hold"/>
                                        <p:tgtEl>
                                          <p:spTgt spid="8209"/>
                                        </p:tgtEl>
                                        <p:attrNameLst>
                                          <p:attrName>ppt_x</p:attrName>
                                        </p:attrNameLst>
                                      </p:cBhvr>
                                      <p:tavLst>
                                        <p:tav tm="0">
                                          <p:val>
                                            <p:strVal val="#ppt_x-.2"/>
                                          </p:val>
                                        </p:tav>
                                        <p:tav tm="100000">
                                          <p:val>
                                            <p:strVal val="#ppt_x"/>
                                          </p:val>
                                        </p:tav>
                                      </p:tavLst>
                                    </p:anim>
                                    <p:anim calcmode="lin" valueType="num">
                                      <p:cBhvr>
                                        <p:cTn id="51" dur="3000" fill="hold"/>
                                        <p:tgtEl>
                                          <p:spTgt spid="8209"/>
                                        </p:tgtEl>
                                        <p:attrNameLst>
                                          <p:attrName>ppt_y</p:attrName>
                                        </p:attrNameLst>
                                      </p:cBhvr>
                                      <p:tavLst>
                                        <p:tav tm="0">
                                          <p:val>
                                            <p:strVal val="#ppt_y"/>
                                          </p:val>
                                        </p:tav>
                                        <p:tav tm="100000">
                                          <p:val>
                                            <p:strVal val="#ppt_y"/>
                                          </p:val>
                                        </p:tav>
                                      </p:tavLst>
                                    </p:anim>
                                    <p:animEffect transition="in" filter="fade">
                                      <p:cBhvr>
                                        <p:cTn id="52" dur="3000"/>
                                        <p:tgtEl>
                                          <p:spTgt spid="82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8200">
                                            <p:txEl>
                                              <p:pRg st="0" end="0"/>
                                            </p:txEl>
                                          </p:spTgt>
                                        </p:tgtEl>
                                        <p:attrNameLst>
                                          <p:attrName>style.visibility</p:attrName>
                                        </p:attrNameLst>
                                      </p:cBhvr>
                                      <p:to>
                                        <p:strVal val="visible"/>
                                      </p:to>
                                    </p:set>
                                    <p:anim calcmode="lin" valueType="num">
                                      <p:cBhvr>
                                        <p:cTn id="57" dur="2000" fill="hold"/>
                                        <p:tgtEl>
                                          <p:spTgt spid="8200">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820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nodeType="clickEffect">
                                  <p:stCondLst>
                                    <p:cond delay="0"/>
                                  </p:stCondLst>
                                  <p:childTnLst>
                                    <p:set>
                                      <p:cBhvr>
                                        <p:cTn id="62" dur="1" fill="hold">
                                          <p:stCondLst>
                                            <p:cond delay="0"/>
                                          </p:stCondLst>
                                        </p:cTn>
                                        <p:tgtEl>
                                          <p:spTgt spid="8201">
                                            <p:txEl>
                                              <p:pRg st="0" end="0"/>
                                            </p:txEl>
                                          </p:spTgt>
                                        </p:tgtEl>
                                        <p:attrNameLst>
                                          <p:attrName>style.visibility</p:attrName>
                                        </p:attrNameLst>
                                      </p:cBhvr>
                                      <p:to>
                                        <p:strVal val="visible"/>
                                      </p:to>
                                    </p:set>
                                    <p:anim calcmode="lin" valueType="num">
                                      <p:cBhvr>
                                        <p:cTn id="63" dur="500" fill="hold"/>
                                        <p:tgtEl>
                                          <p:spTgt spid="820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820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8202">
                                            <p:txEl>
                                              <p:pRg st="0" end="0"/>
                                            </p:txEl>
                                          </p:spTgt>
                                        </p:tgtEl>
                                        <p:attrNameLst>
                                          <p:attrName>style.visibility</p:attrName>
                                        </p:attrNameLst>
                                      </p:cBhvr>
                                      <p:to>
                                        <p:strVal val="visible"/>
                                      </p:to>
                                    </p:set>
                                    <p:anim calcmode="lin" valueType="num">
                                      <p:cBhvr>
                                        <p:cTn id="69" dur="500" fill="hold"/>
                                        <p:tgtEl>
                                          <p:spTgt spid="820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82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8204">
                                            <p:txEl>
                                              <p:pRg st="0" end="0"/>
                                            </p:txEl>
                                          </p:spTgt>
                                        </p:tgtEl>
                                        <p:attrNameLst>
                                          <p:attrName>style.visibility</p:attrName>
                                        </p:attrNameLst>
                                      </p:cBhvr>
                                      <p:to>
                                        <p:strVal val="visible"/>
                                      </p:to>
                                    </p:set>
                                    <p:anim calcmode="lin" valueType="num">
                                      <p:cBhvr>
                                        <p:cTn id="75" dur="3000" fill="hold"/>
                                        <p:tgtEl>
                                          <p:spTgt spid="8204">
                                            <p:txEl>
                                              <p:pRg st="0" end="0"/>
                                            </p:txEl>
                                          </p:spTgt>
                                        </p:tgtEl>
                                        <p:attrNameLst>
                                          <p:attrName>ppt_w</p:attrName>
                                        </p:attrNameLst>
                                      </p:cBhvr>
                                      <p:tavLst>
                                        <p:tav tm="0">
                                          <p:val>
                                            <p:fltVal val="0"/>
                                          </p:val>
                                        </p:tav>
                                        <p:tav tm="100000">
                                          <p:val>
                                            <p:strVal val="#ppt_w"/>
                                          </p:val>
                                        </p:tav>
                                      </p:tavLst>
                                    </p:anim>
                                    <p:anim calcmode="lin" valueType="num">
                                      <p:cBhvr>
                                        <p:cTn id="76" dur="3000" fill="hold"/>
                                        <p:tgtEl>
                                          <p:spTgt spid="820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nodeType="clickEffect">
                                  <p:stCondLst>
                                    <p:cond delay="0"/>
                                  </p:stCondLst>
                                  <p:childTnLst>
                                    <p:set>
                                      <p:cBhvr>
                                        <p:cTn id="80" dur="1" fill="hold">
                                          <p:stCondLst>
                                            <p:cond delay="0"/>
                                          </p:stCondLst>
                                        </p:cTn>
                                        <p:tgtEl>
                                          <p:spTgt spid="8205">
                                            <p:txEl>
                                              <p:pRg st="0" end="0"/>
                                            </p:txEl>
                                          </p:spTgt>
                                        </p:tgtEl>
                                        <p:attrNameLst>
                                          <p:attrName>style.visibility</p:attrName>
                                        </p:attrNameLst>
                                      </p:cBhvr>
                                      <p:to>
                                        <p:strVal val="visible"/>
                                      </p:to>
                                    </p:set>
                                    <p:anim calcmode="lin" valueType="num">
                                      <p:cBhvr>
                                        <p:cTn id="81" dur="3000" fill="hold"/>
                                        <p:tgtEl>
                                          <p:spTgt spid="8205">
                                            <p:txEl>
                                              <p:pRg st="0" end="0"/>
                                            </p:txEl>
                                          </p:spTgt>
                                        </p:tgtEl>
                                        <p:attrNameLst>
                                          <p:attrName>ppt_w</p:attrName>
                                        </p:attrNameLst>
                                      </p:cBhvr>
                                      <p:tavLst>
                                        <p:tav tm="0">
                                          <p:val>
                                            <p:fltVal val="0"/>
                                          </p:val>
                                        </p:tav>
                                        <p:tav tm="100000">
                                          <p:val>
                                            <p:strVal val="#ppt_w"/>
                                          </p:val>
                                        </p:tav>
                                      </p:tavLst>
                                    </p:anim>
                                    <p:anim calcmode="lin" valueType="num">
                                      <p:cBhvr>
                                        <p:cTn id="82" dur="3000" fill="hold"/>
                                        <p:tgtEl>
                                          <p:spTgt spid="820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1" presetClass="entr" presetSubtype="4" fill="hold" nodeType="clickEffect">
                                  <p:stCondLst>
                                    <p:cond delay="0"/>
                                  </p:stCondLst>
                                  <p:childTnLst>
                                    <p:set>
                                      <p:cBhvr>
                                        <p:cTn id="86" dur="1" fill="hold">
                                          <p:stCondLst>
                                            <p:cond delay="0"/>
                                          </p:stCondLst>
                                        </p:cTn>
                                        <p:tgtEl>
                                          <p:spTgt spid="8206">
                                            <p:txEl>
                                              <p:pRg st="0" end="0"/>
                                            </p:txEl>
                                          </p:spTgt>
                                        </p:tgtEl>
                                        <p:attrNameLst>
                                          <p:attrName>style.visibility</p:attrName>
                                        </p:attrNameLst>
                                      </p:cBhvr>
                                      <p:to>
                                        <p:strVal val="visible"/>
                                      </p:to>
                                    </p:set>
                                    <p:animEffect transition="in" filter="wheel(4)">
                                      <p:cBhvr>
                                        <p:cTn id="87" dur="2000"/>
                                        <p:tgtEl>
                                          <p:spTgt spid="8206">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4" presetClass="entr" presetSubtype="0" accel="100000" fill="hold" grpId="0" nodeType="clickEffect">
                                  <p:stCondLst>
                                    <p:cond delay="0"/>
                                  </p:stCondLst>
                                  <p:childTnLst>
                                    <p:set>
                                      <p:cBhvr>
                                        <p:cTn id="91" dur="1" fill="hold">
                                          <p:stCondLst>
                                            <p:cond delay="0"/>
                                          </p:stCondLst>
                                        </p:cTn>
                                        <p:tgtEl>
                                          <p:spTgt spid="8207"/>
                                        </p:tgtEl>
                                        <p:attrNameLst>
                                          <p:attrName>style.visibility</p:attrName>
                                        </p:attrNameLst>
                                      </p:cBhvr>
                                      <p:to>
                                        <p:strVal val="visible"/>
                                      </p:to>
                                    </p:set>
                                    <p:anim calcmode="lin" valueType="num">
                                      <p:cBhvr>
                                        <p:cTn id="92" dur="5000" fill="hold"/>
                                        <p:tgtEl>
                                          <p:spTgt spid="8207"/>
                                        </p:tgtEl>
                                        <p:attrNameLst>
                                          <p:attrName>ppt_w</p:attrName>
                                        </p:attrNameLst>
                                      </p:cBhvr>
                                      <p:tavLst>
                                        <p:tav tm="0">
                                          <p:val>
                                            <p:strVal val="#ppt_w*0.05"/>
                                          </p:val>
                                        </p:tav>
                                        <p:tav tm="100000">
                                          <p:val>
                                            <p:strVal val="#ppt_w"/>
                                          </p:val>
                                        </p:tav>
                                      </p:tavLst>
                                    </p:anim>
                                    <p:anim calcmode="lin" valueType="num">
                                      <p:cBhvr>
                                        <p:cTn id="93" dur="5000" fill="hold"/>
                                        <p:tgtEl>
                                          <p:spTgt spid="8207"/>
                                        </p:tgtEl>
                                        <p:attrNameLst>
                                          <p:attrName>ppt_h</p:attrName>
                                        </p:attrNameLst>
                                      </p:cBhvr>
                                      <p:tavLst>
                                        <p:tav tm="0">
                                          <p:val>
                                            <p:strVal val="#ppt_h"/>
                                          </p:val>
                                        </p:tav>
                                        <p:tav tm="100000">
                                          <p:val>
                                            <p:strVal val="#ppt_h"/>
                                          </p:val>
                                        </p:tav>
                                      </p:tavLst>
                                    </p:anim>
                                    <p:anim calcmode="lin" valueType="num">
                                      <p:cBhvr>
                                        <p:cTn id="94" dur="5000" fill="hold"/>
                                        <p:tgtEl>
                                          <p:spTgt spid="8207"/>
                                        </p:tgtEl>
                                        <p:attrNameLst>
                                          <p:attrName>ppt_x</p:attrName>
                                        </p:attrNameLst>
                                      </p:cBhvr>
                                      <p:tavLst>
                                        <p:tav tm="0">
                                          <p:val>
                                            <p:strVal val="#ppt_x-.2"/>
                                          </p:val>
                                        </p:tav>
                                        <p:tav tm="100000">
                                          <p:val>
                                            <p:strVal val="#ppt_x"/>
                                          </p:val>
                                        </p:tav>
                                      </p:tavLst>
                                    </p:anim>
                                    <p:anim calcmode="lin" valueType="num">
                                      <p:cBhvr>
                                        <p:cTn id="95" dur="5000" fill="hold"/>
                                        <p:tgtEl>
                                          <p:spTgt spid="8207"/>
                                        </p:tgtEl>
                                        <p:attrNameLst>
                                          <p:attrName>ppt_y</p:attrName>
                                        </p:attrNameLst>
                                      </p:cBhvr>
                                      <p:tavLst>
                                        <p:tav tm="0">
                                          <p:val>
                                            <p:strVal val="#ppt_y"/>
                                          </p:val>
                                        </p:tav>
                                        <p:tav tm="100000">
                                          <p:val>
                                            <p:strVal val="#ppt_y"/>
                                          </p:val>
                                        </p:tav>
                                      </p:tavLst>
                                    </p:anim>
                                    <p:animEffect transition="in" filter="fade">
                                      <p:cBhvr>
                                        <p:cTn id="96" dur="5000"/>
                                        <p:tgtEl>
                                          <p:spTgt spid="820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4" presetClass="entr" presetSubtype="0" accel="100000" fill="hold" grpId="0" nodeType="clickEffect">
                                  <p:stCondLst>
                                    <p:cond delay="0"/>
                                  </p:stCondLst>
                                  <p:childTnLst>
                                    <p:set>
                                      <p:cBhvr>
                                        <p:cTn id="100" dur="1" fill="hold">
                                          <p:stCondLst>
                                            <p:cond delay="0"/>
                                          </p:stCondLst>
                                        </p:cTn>
                                        <p:tgtEl>
                                          <p:spTgt spid="8208"/>
                                        </p:tgtEl>
                                        <p:attrNameLst>
                                          <p:attrName>style.visibility</p:attrName>
                                        </p:attrNameLst>
                                      </p:cBhvr>
                                      <p:to>
                                        <p:strVal val="visible"/>
                                      </p:to>
                                    </p:set>
                                    <p:anim calcmode="lin" valueType="num">
                                      <p:cBhvr>
                                        <p:cTn id="101" dur="3000" fill="hold"/>
                                        <p:tgtEl>
                                          <p:spTgt spid="8208"/>
                                        </p:tgtEl>
                                        <p:attrNameLst>
                                          <p:attrName>ppt_w</p:attrName>
                                        </p:attrNameLst>
                                      </p:cBhvr>
                                      <p:tavLst>
                                        <p:tav tm="0">
                                          <p:val>
                                            <p:strVal val="#ppt_w*0.05"/>
                                          </p:val>
                                        </p:tav>
                                        <p:tav tm="100000">
                                          <p:val>
                                            <p:strVal val="#ppt_w"/>
                                          </p:val>
                                        </p:tav>
                                      </p:tavLst>
                                    </p:anim>
                                    <p:anim calcmode="lin" valueType="num">
                                      <p:cBhvr>
                                        <p:cTn id="102" dur="3000" fill="hold"/>
                                        <p:tgtEl>
                                          <p:spTgt spid="8208"/>
                                        </p:tgtEl>
                                        <p:attrNameLst>
                                          <p:attrName>ppt_h</p:attrName>
                                        </p:attrNameLst>
                                      </p:cBhvr>
                                      <p:tavLst>
                                        <p:tav tm="0">
                                          <p:val>
                                            <p:strVal val="#ppt_h"/>
                                          </p:val>
                                        </p:tav>
                                        <p:tav tm="100000">
                                          <p:val>
                                            <p:strVal val="#ppt_h"/>
                                          </p:val>
                                        </p:tav>
                                      </p:tavLst>
                                    </p:anim>
                                    <p:anim calcmode="lin" valueType="num">
                                      <p:cBhvr>
                                        <p:cTn id="103" dur="3000" fill="hold"/>
                                        <p:tgtEl>
                                          <p:spTgt spid="8208"/>
                                        </p:tgtEl>
                                        <p:attrNameLst>
                                          <p:attrName>ppt_x</p:attrName>
                                        </p:attrNameLst>
                                      </p:cBhvr>
                                      <p:tavLst>
                                        <p:tav tm="0">
                                          <p:val>
                                            <p:strVal val="#ppt_x-.2"/>
                                          </p:val>
                                        </p:tav>
                                        <p:tav tm="100000">
                                          <p:val>
                                            <p:strVal val="#ppt_x"/>
                                          </p:val>
                                        </p:tav>
                                      </p:tavLst>
                                    </p:anim>
                                    <p:anim calcmode="lin" valueType="num">
                                      <p:cBhvr>
                                        <p:cTn id="104" dur="3000" fill="hold"/>
                                        <p:tgtEl>
                                          <p:spTgt spid="8208"/>
                                        </p:tgtEl>
                                        <p:attrNameLst>
                                          <p:attrName>ppt_y</p:attrName>
                                        </p:attrNameLst>
                                      </p:cBhvr>
                                      <p:tavLst>
                                        <p:tav tm="0">
                                          <p:val>
                                            <p:strVal val="#ppt_y"/>
                                          </p:val>
                                        </p:tav>
                                        <p:tav tm="100000">
                                          <p:val>
                                            <p:strVal val="#ppt_y"/>
                                          </p:val>
                                        </p:tav>
                                      </p:tavLst>
                                    </p:anim>
                                    <p:animEffect transition="in" filter="fade">
                                      <p:cBhvr>
                                        <p:cTn id="105" dur="3000"/>
                                        <p:tgtEl>
                                          <p:spTgt spid="820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0" presetClass="entr" presetSubtype="0" fill="hold" nodeType="clickEffect">
                                  <p:stCondLst>
                                    <p:cond delay="0"/>
                                  </p:stCondLst>
                                  <p:childTnLst>
                                    <p:set>
                                      <p:cBhvr>
                                        <p:cTn id="109" dur="1" fill="hold">
                                          <p:stCondLst>
                                            <p:cond delay="0"/>
                                          </p:stCondLst>
                                        </p:cTn>
                                        <p:tgtEl>
                                          <p:spTgt spid="8197">
                                            <p:txEl>
                                              <p:pRg st="1" end="1"/>
                                            </p:txEl>
                                          </p:spTgt>
                                        </p:tgtEl>
                                        <p:attrNameLst>
                                          <p:attrName>style.visibility</p:attrName>
                                        </p:attrNameLst>
                                      </p:cBhvr>
                                      <p:to>
                                        <p:strVal val="visible"/>
                                      </p:to>
                                    </p:set>
                                    <p:animEffect transition="in" filter="fade">
                                      <p:cBhvr>
                                        <p:cTn id="110" dur="2400" decel="100000"/>
                                        <p:tgtEl>
                                          <p:spTgt spid="8197">
                                            <p:txEl>
                                              <p:pRg st="1" end="1"/>
                                            </p:txEl>
                                          </p:spTgt>
                                        </p:tgtEl>
                                      </p:cBhvr>
                                    </p:animEffect>
                                    <p:anim calcmode="lin" valueType="num">
                                      <p:cBhvr>
                                        <p:cTn id="111" dur="2400" decel="100000" fill="hold"/>
                                        <p:tgtEl>
                                          <p:spTgt spid="8197">
                                            <p:txEl>
                                              <p:pRg st="1" end="1"/>
                                            </p:txEl>
                                          </p:spTgt>
                                        </p:tgtEl>
                                        <p:attrNameLst>
                                          <p:attrName>style.rotation</p:attrName>
                                        </p:attrNameLst>
                                      </p:cBhvr>
                                      <p:tavLst>
                                        <p:tav tm="0">
                                          <p:val>
                                            <p:fltVal val="-90"/>
                                          </p:val>
                                        </p:tav>
                                        <p:tav tm="100000">
                                          <p:val>
                                            <p:fltVal val="0"/>
                                          </p:val>
                                        </p:tav>
                                      </p:tavLst>
                                    </p:anim>
                                    <p:anim calcmode="lin" valueType="num">
                                      <p:cBhvr>
                                        <p:cTn id="112" dur="2400" decel="100000" fill="hold"/>
                                        <p:tgtEl>
                                          <p:spTgt spid="8197">
                                            <p:txEl>
                                              <p:pRg st="1" end="1"/>
                                            </p:txEl>
                                          </p:spTgt>
                                        </p:tgtEl>
                                        <p:attrNameLst>
                                          <p:attrName>ppt_x</p:attrName>
                                        </p:attrNameLst>
                                      </p:cBhvr>
                                      <p:tavLst>
                                        <p:tav tm="0">
                                          <p:val>
                                            <p:strVal val="#ppt_x+0.4"/>
                                          </p:val>
                                        </p:tav>
                                        <p:tav tm="100000">
                                          <p:val>
                                            <p:strVal val="#ppt_x-0.05"/>
                                          </p:val>
                                        </p:tav>
                                      </p:tavLst>
                                    </p:anim>
                                    <p:anim calcmode="lin" valueType="num">
                                      <p:cBhvr>
                                        <p:cTn id="113" dur="2400" decel="100000" fill="hold"/>
                                        <p:tgtEl>
                                          <p:spTgt spid="8197">
                                            <p:txEl>
                                              <p:pRg st="1" end="1"/>
                                            </p:txEl>
                                          </p:spTgt>
                                        </p:tgtEl>
                                        <p:attrNameLst>
                                          <p:attrName>ppt_y</p:attrName>
                                        </p:attrNameLst>
                                      </p:cBhvr>
                                      <p:tavLst>
                                        <p:tav tm="0">
                                          <p:val>
                                            <p:strVal val="#ppt_y-0.4"/>
                                          </p:val>
                                        </p:tav>
                                        <p:tav tm="100000">
                                          <p:val>
                                            <p:strVal val="#ppt_y+0.1"/>
                                          </p:val>
                                        </p:tav>
                                      </p:tavLst>
                                    </p:anim>
                                    <p:anim calcmode="lin" valueType="num">
                                      <p:cBhvr>
                                        <p:cTn id="114" dur="600" accel="100000" fill="hold">
                                          <p:stCondLst>
                                            <p:cond delay="2400"/>
                                          </p:stCondLst>
                                        </p:cTn>
                                        <p:tgtEl>
                                          <p:spTgt spid="8197">
                                            <p:txEl>
                                              <p:pRg st="1" end="1"/>
                                            </p:txEl>
                                          </p:spTgt>
                                        </p:tgtEl>
                                        <p:attrNameLst>
                                          <p:attrName>ppt_x</p:attrName>
                                        </p:attrNameLst>
                                      </p:cBhvr>
                                      <p:tavLst>
                                        <p:tav tm="0">
                                          <p:val>
                                            <p:strVal val="#ppt_x-0.05"/>
                                          </p:val>
                                        </p:tav>
                                        <p:tav tm="100000">
                                          <p:val>
                                            <p:strVal val="#ppt_x"/>
                                          </p:val>
                                        </p:tav>
                                      </p:tavLst>
                                    </p:anim>
                                    <p:anim calcmode="lin" valueType="num">
                                      <p:cBhvr>
                                        <p:cTn id="115" dur="600" accel="100000" fill="hold">
                                          <p:stCondLst>
                                            <p:cond delay="2400"/>
                                          </p:stCondLst>
                                        </p:cTn>
                                        <p:tgtEl>
                                          <p:spTgt spid="819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3" presetClass="entr" presetSubtype="16" fill="hold" nodeType="clickEffect">
                                  <p:stCondLst>
                                    <p:cond delay="0"/>
                                  </p:stCondLst>
                                  <p:childTnLst>
                                    <p:set>
                                      <p:cBhvr>
                                        <p:cTn id="119" dur="1" fill="hold">
                                          <p:stCondLst>
                                            <p:cond delay="0"/>
                                          </p:stCondLst>
                                        </p:cTn>
                                        <p:tgtEl>
                                          <p:spTgt spid="8210">
                                            <p:txEl>
                                              <p:pRg st="0" end="0"/>
                                            </p:txEl>
                                          </p:spTgt>
                                        </p:tgtEl>
                                        <p:attrNameLst>
                                          <p:attrName>style.visibility</p:attrName>
                                        </p:attrNameLst>
                                      </p:cBhvr>
                                      <p:to>
                                        <p:strVal val="visible"/>
                                      </p:to>
                                    </p:set>
                                    <p:anim calcmode="lin" valueType="num">
                                      <p:cBhvr>
                                        <p:cTn id="120" dur="500" fill="hold"/>
                                        <p:tgtEl>
                                          <p:spTgt spid="8210">
                                            <p:txEl>
                                              <p:pRg st="0" end="0"/>
                                            </p:txEl>
                                          </p:spTgt>
                                        </p:tgtEl>
                                        <p:attrNameLst>
                                          <p:attrName>ppt_w</p:attrName>
                                        </p:attrNameLst>
                                      </p:cBhvr>
                                      <p:tavLst>
                                        <p:tav tm="0">
                                          <p:val>
                                            <p:fltVal val="0"/>
                                          </p:val>
                                        </p:tav>
                                        <p:tav tm="100000">
                                          <p:val>
                                            <p:strVal val="#ppt_w"/>
                                          </p:val>
                                        </p:tav>
                                      </p:tavLst>
                                    </p:anim>
                                    <p:anim calcmode="lin" valueType="num">
                                      <p:cBhvr>
                                        <p:cTn id="121" dur="500" fill="hold"/>
                                        <p:tgtEl>
                                          <p:spTgt spid="82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3" presetClass="entr" presetSubtype="16" fill="hold" nodeType="clickEffect">
                                  <p:stCondLst>
                                    <p:cond delay="0"/>
                                  </p:stCondLst>
                                  <p:childTnLst>
                                    <p:set>
                                      <p:cBhvr>
                                        <p:cTn id="125" dur="1" fill="hold">
                                          <p:stCondLst>
                                            <p:cond delay="0"/>
                                          </p:stCondLst>
                                        </p:cTn>
                                        <p:tgtEl>
                                          <p:spTgt spid="8211"/>
                                        </p:tgtEl>
                                        <p:attrNameLst>
                                          <p:attrName>style.visibility</p:attrName>
                                        </p:attrNameLst>
                                      </p:cBhvr>
                                      <p:to>
                                        <p:strVal val="visible"/>
                                      </p:to>
                                    </p:set>
                                    <p:anim calcmode="lin" valueType="num">
                                      <p:cBhvr>
                                        <p:cTn id="126" dur="5000" fill="hold"/>
                                        <p:tgtEl>
                                          <p:spTgt spid="8211"/>
                                        </p:tgtEl>
                                        <p:attrNameLst>
                                          <p:attrName>ppt_w</p:attrName>
                                        </p:attrNameLst>
                                      </p:cBhvr>
                                      <p:tavLst>
                                        <p:tav tm="0">
                                          <p:val>
                                            <p:fltVal val="0"/>
                                          </p:val>
                                        </p:tav>
                                        <p:tav tm="100000">
                                          <p:val>
                                            <p:strVal val="#ppt_w"/>
                                          </p:val>
                                        </p:tav>
                                      </p:tavLst>
                                    </p:anim>
                                    <p:anim calcmode="lin" valueType="num">
                                      <p:cBhvr>
                                        <p:cTn id="127" dur="5000" fill="hold"/>
                                        <p:tgtEl>
                                          <p:spTgt spid="8211"/>
                                        </p:tgtEl>
                                        <p:attrNameLst>
                                          <p:attrName>ppt_h</p:attrName>
                                        </p:attrNameLst>
                                      </p:cBhvr>
                                      <p:tavLst>
                                        <p:tav tm="0">
                                          <p:val>
                                            <p:fltVal val="0"/>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47" presetClass="exit" presetSubtype="0" fill="hold" nodeType="clickEffect">
                                  <p:stCondLst>
                                    <p:cond delay="0"/>
                                  </p:stCondLst>
                                  <p:childTnLst>
                                    <p:animEffect transition="out" filter="fade">
                                      <p:cBhvr>
                                        <p:cTn id="131" dur="1000"/>
                                        <p:tgtEl>
                                          <p:spTgt spid="8211"/>
                                        </p:tgtEl>
                                      </p:cBhvr>
                                    </p:animEffect>
                                    <p:anim calcmode="lin" valueType="num">
                                      <p:cBhvr>
                                        <p:cTn id="132" dur="1000"/>
                                        <p:tgtEl>
                                          <p:spTgt spid="8211"/>
                                        </p:tgtEl>
                                        <p:attrNameLst>
                                          <p:attrName>ppt_x</p:attrName>
                                        </p:attrNameLst>
                                      </p:cBhvr>
                                      <p:tavLst>
                                        <p:tav tm="0">
                                          <p:val>
                                            <p:strVal val="ppt_x"/>
                                          </p:val>
                                        </p:tav>
                                        <p:tav tm="100000">
                                          <p:val>
                                            <p:strVal val="ppt_x"/>
                                          </p:val>
                                        </p:tav>
                                      </p:tavLst>
                                    </p:anim>
                                    <p:anim calcmode="lin" valueType="num">
                                      <p:cBhvr>
                                        <p:cTn id="133" dur="1000"/>
                                        <p:tgtEl>
                                          <p:spTgt spid="8211"/>
                                        </p:tgtEl>
                                        <p:attrNameLst>
                                          <p:attrName>ppt_y</p:attrName>
                                        </p:attrNameLst>
                                      </p:cBhvr>
                                      <p:tavLst>
                                        <p:tav tm="0">
                                          <p:val>
                                            <p:strVal val="ppt_y"/>
                                          </p:val>
                                        </p:tav>
                                        <p:tav tm="100000">
                                          <p:val>
                                            <p:strVal val="ppt_y-.1"/>
                                          </p:val>
                                        </p:tav>
                                      </p:tavLst>
                                    </p:anim>
                                    <p:set>
                                      <p:cBhvr>
                                        <p:cTn id="134" dur="1" fill="hold">
                                          <p:stCondLst>
                                            <p:cond delay="999"/>
                                          </p:stCondLst>
                                        </p:cTn>
                                        <p:tgtEl>
                                          <p:spTgt spid="8211"/>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nodeType="clickEffect">
                                  <p:stCondLst>
                                    <p:cond delay="0"/>
                                  </p:stCondLst>
                                  <p:childTnLst>
                                    <p:set>
                                      <p:cBhvr>
                                        <p:cTn id="138" dur="1" fill="hold">
                                          <p:stCondLst>
                                            <p:cond delay="0"/>
                                          </p:stCondLst>
                                        </p:cTn>
                                        <p:tgtEl>
                                          <p:spTgt spid="8212">
                                            <p:txEl>
                                              <p:pRg st="0" end="0"/>
                                            </p:txEl>
                                          </p:spTgt>
                                        </p:tgtEl>
                                        <p:attrNameLst>
                                          <p:attrName>style.visibility</p:attrName>
                                        </p:attrNameLst>
                                      </p:cBhvr>
                                      <p:to>
                                        <p:strVal val="visible"/>
                                      </p:to>
                                    </p:set>
                                    <p:anim calcmode="lin" valueType="num">
                                      <p:cBhvr>
                                        <p:cTn id="139" dur="3000" fill="hold"/>
                                        <p:tgtEl>
                                          <p:spTgt spid="8212">
                                            <p:txEl>
                                              <p:pRg st="0" end="0"/>
                                            </p:txEl>
                                          </p:spTgt>
                                        </p:tgtEl>
                                        <p:attrNameLst>
                                          <p:attrName>ppt_w</p:attrName>
                                        </p:attrNameLst>
                                      </p:cBhvr>
                                      <p:tavLst>
                                        <p:tav tm="0">
                                          <p:val>
                                            <p:fltVal val="0"/>
                                          </p:val>
                                        </p:tav>
                                        <p:tav tm="100000">
                                          <p:val>
                                            <p:strVal val="#ppt_w"/>
                                          </p:val>
                                        </p:tav>
                                      </p:tavLst>
                                    </p:anim>
                                    <p:anim calcmode="lin" valueType="num">
                                      <p:cBhvr>
                                        <p:cTn id="140" dur="3000" fill="hold"/>
                                        <p:tgtEl>
                                          <p:spTgt spid="82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1" presetClass="entr" presetSubtype="4" fill="hold" nodeType="clickEffect">
                                  <p:stCondLst>
                                    <p:cond delay="0"/>
                                  </p:stCondLst>
                                  <p:childTnLst>
                                    <p:set>
                                      <p:cBhvr>
                                        <p:cTn id="144" dur="1" fill="hold">
                                          <p:stCondLst>
                                            <p:cond delay="0"/>
                                          </p:stCondLst>
                                        </p:cTn>
                                        <p:tgtEl>
                                          <p:spTgt spid="8213"/>
                                        </p:tgtEl>
                                        <p:attrNameLst>
                                          <p:attrName>style.visibility</p:attrName>
                                        </p:attrNameLst>
                                      </p:cBhvr>
                                      <p:to>
                                        <p:strVal val="visible"/>
                                      </p:to>
                                    </p:set>
                                    <p:animEffect transition="in" filter="wheel(4)">
                                      <p:cBhvr>
                                        <p:cTn id="145" dur="2000"/>
                                        <p:tgtEl>
                                          <p:spTgt spid="821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3" presetClass="exit" presetSubtype="32" fill="hold" nodeType="clickEffect">
                                  <p:stCondLst>
                                    <p:cond delay="0"/>
                                  </p:stCondLst>
                                  <p:childTnLst>
                                    <p:anim calcmode="lin" valueType="num">
                                      <p:cBhvr>
                                        <p:cTn id="149" dur="3000"/>
                                        <p:tgtEl>
                                          <p:spTgt spid="8213"/>
                                        </p:tgtEl>
                                        <p:attrNameLst>
                                          <p:attrName>ppt_w</p:attrName>
                                        </p:attrNameLst>
                                      </p:cBhvr>
                                      <p:tavLst>
                                        <p:tav tm="0">
                                          <p:val>
                                            <p:strVal val="ppt_w"/>
                                          </p:val>
                                        </p:tav>
                                        <p:tav tm="100000">
                                          <p:val>
                                            <p:fltVal val="0"/>
                                          </p:val>
                                        </p:tav>
                                      </p:tavLst>
                                    </p:anim>
                                    <p:anim calcmode="lin" valueType="num">
                                      <p:cBhvr>
                                        <p:cTn id="150" dur="3000"/>
                                        <p:tgtEl>
                                          <p:spTgt spid="8213"/>
                                        </p:tgtEl>
                                        <p:attrNameLst>
                                          <p:attrName>ppt_h</p:attrName>
                                        </p:attrNameLst>
                                      </p:cBhvr>
                                      <p:tavLst>
                                        <p:tav tm="0">
                                          <p:val>
                                            <p:strVal val="ppt_h"/>
                                          </p:val>
                                        </p:tav>
                                        <p:tav tm="100000">
                                          <p:val>
                                            <p:fltVal val="0"/>
                                          </p:val>
                                        </p:tav>
                                      </p:tavLst>
                                    </p:anim>
                                    <p:set>
                                      <p:cBhvr>
                                        <p:cTn id="151" dur="1" fill="hold">
                                          <p:stCondLst>
                                            <p:cond delay="2999"/>
                                          </p:stCondLst>
                                        </p:cTn>
                                        <p:tgtEl>
                                          <p:spTgt spid="8213"/>
                                        </p:tgtEl>
                                        <p:attrNameLst>
                                          <p:attrName>style.visibility</p:attrName>
                                        </p:attrNameLst>
                                      </p:cBhvr>
                                      <p:to>
                                        <p:strVal val="hidden"/>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3" presetClass="entr" presetSubtype="16" fill="hold" nodeType="clickEffect">
                                  <p:stCondLst>
                                    <p:cond delay="0"/>
                                  </p:stCondLst>
                                  <p:childTnLst>
                                    <p:set>
                                      <p:cBhvr>
                                        <p:cTn id="155" dur="1" fill="hold">
                                          <p:stCondLst>
                                            <p:cond delay="0"/>
                                          </p:stCondLst>
                                        </p:cTn>
                                        <p:tgtEl>
                                          <p:spTgt spid="8214">
                                            <p:txEl>
                                              <p:pRg st="0" end="0"/>
                                            </p:txEl>
                                          </p:spTgt>
                                        </p:tgtEl>
                                        <p:attrNameLst>
                                          <p:attrName>style.visibility</p:attrName>
                                        </p:attrNameLst>
                                      </p:cBhvr>
                                      <p:to>
                                        <p:strVal val="visible"/>
                                      </p:to>
                                    </p:set>
                                    <p:anim calcmode="lin" valueType="num">
                                      <p:cBhvr>
                                        <p:cTn id="156" dur="500" fill="hold"/>
                                        <p:tgtEl>
                                          <p:spTgt spid="8214">
                                            <p:txEl>
                                              <p:pRg st="0" end="0"/>
                                            </p:txEl>
                                          </p:spTgt>
                                        </p:tgtEl>
                                        <p:attrNameLst>
                                          <p:attrName>ppt_w</p:attrName>
                                        </p:attrNameLst>
                                      </p:cBhvr>
                                      <p:tavLst>
                                        <p:tav tm="0">
                                          <p:val>
                                            <p:fltVal val="0"/>
                                          </p:val>
                                        </p:tav>
                                        <p:tav tm="100000">
                                          <p:val>
                                            <p:strVal val="#ppt_w"/>
                                          </p:val>
                                        </p:tav>
                                      </p:tavLst>
                                    </p:anim>
                                    <p:anim calcmode="lin" valueType="num">
                                      <p:cBhvr>
                                        <p:cTn id="157" dur="500" fill="hold"/>
                                        <p:tgtEl>
                                          <p:spTgt spid="82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3" presetClass="entr" presetSubtype="16" fill="hold" nodeType="clickEffect">
                                  <p:stCondLst>
                                    <p:cond delay="0"/>
                                  </p:stCondLst>
                                  <p:childTnLst>
                                    <p:set>
                                      <p:cBhvr>
                                        <p:cTn id="161" dur="1" fill="hold">
                                          <p:stCondLst>
                                            <p:cond delay="0"/>
                                          </p:stCondLst>
                                        </p:cTn>
                                        <p:tgtEl>
                                          <p:spTgt spid="8215">
                                            <p:txEl>
                                              <p:pRg st="0" end="0"/>
                                            </p:txEl>
                                          </p:spTgt>
                                        </p:tgtEl>
                                        <p:attrNameLst>
                                          <p:attrName>style.visibility</p:attrName>
                                        </p:attrNameLst>
                                      </p:cBhvr>
                                      <p:to>
                                        <p:strVal val="visible"/>
                                      </p:to>
                                    </p:set>
                                    <p:anim calcmode="lin" valueType="num">
                                      <p:cBhvr>
                                        <p:cTn id="162" dur="2000" fill="hold"/>
                                        <p:tgtEl>
                                          <p:spTgt spid="8215">
                                            <p:txEl>
                                              <p:pRg st="0" end="0"/>
                                            </p:txEl>
                                          </p:spTgt>
                                        </p:tgtEl>
                                        <p:attrNameLst>
                                          <p:attrName>ppt_w</p:attrName>
                                        </p:attrNameLst>
                                      </p:cBhvr>
                                      <p:tavLst>
                                        <p:tav tm="0">
                                          <p:val>
                                            <p:fltVal val="0"/>
                                          </p:val>
                                        </p:tav>
                                        <p:tav tm="100000">
                                          <p:val>
                                            <p:strVal val="#ppt_w"/>
                                          </p:val>
                                        </p:tav>
                                      </p:tavLst>
                                    </p:anim>
                                    <p:anim calcmode="lin" valueType="num">
                                      <p:cBhvr>
                                        <p:cTn id="163" dur="2000" fill="hold"/>
                                        <p:tgtEl>
                                          <p:spTgt spid="82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3" presetClass="entr" presetSubtype="16" fill="hold" nodeType="clickEffect">
                                  <p:stCondLst>
                                    <p:cond delay="0"/>
                                  </p:stCondLst>
                                  <p:childTnLst>
                                    <p:set>
                                      <p:cBhvr>
                                        <p:cTn id="167" dur="1" fill="hold">
                                          <p:stCondLst>
                                            <p:cond delay="0"/>
                                          </p:stCondLst>
                                        </p:cTn>
                                        <p:tgtEl>
                                          <p:spTgt spid="8216"/>
                                        </p:tgtEl>
                                        <p:attrNameLst>
                                          <p:attrName>style.visibility</p:attrName>
                                        </p:attrNameLst>
                                      </p:cBhvr>
                                      <p:to>
                                        <p:strVal val="visible"/>
                                      </p:to>
                                    </p:set>
                                    <p:anim calcmode="lin" valueType="num">
                                      <p:cBhvr>
                                        <p:cTn id="168" dur="5000" fill="hold"/>
                                        <p:tgtEl>
                                          <p:spTgt spid="8216"/>
                                        </p:tgtEl>
                                        <p:attrNameLst>
                                          <p:attrName>ppt_w</p:attrName>
                                        </p:attrNameLst>
                                      </p:cBhvr>
                                      <p:tavLst>
                                        <p:tav tm="0">
                                          <p:val>
                                            <p:fltVal val="0"/>
                                          </p:val>
                                        </p:tav>
                                        <p:tav tm="100000">
                                          <p:val>
                                            <p:strVal val="#ppt_w"/>
                                          </p:val>
                                        </p:tav>
                                      </p:tavLst>
                                    </p:anim>
                                    <p:anim calcmode="lin" valueType="num">
                                      <p:cBhvr>
                                        <p:cTn id="169" dur="5000" fill="hold"/>
                                        <p:tgtEl>
                                          <p:spTgt spid="8216"/>
                                        </p:tgtEl>
                                        <p:attrNameLst>
                                          <p:attrName>ppt_h</p:attrName>
                                        </p:attrNameLst>
                                      </p:cBhvr>
                                      <p:tavLst>
                                        <p:tav tm="0">
                                          <p:val>
                                            <p:fltVal val="0"/>
                                          </p:val>
                                        </p:tav>
                                        <p:tav tm="100000">
                                          <p:val>
                                            <p:strVal val="#ppt_h"/>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7" presetClass="exit" presetSubtype="0" fill="hold" nodeType="clickEffect">
                                  <p:stCondLst>
                                    <p:cond delay="0"/>
                                  </p:stCondLst>
                                  <p:childTnLst>
                                    <p:animEffect transition="out" filter="fade">
                                      <p:cBhvr>
                                        <p:cTn id="173" dur="1000"/>
                                        <p:tgtEl>
                                          <p:spTgt spid="8216"/>
                                        </p:tgtEl>
                                      </p:cBhvr>
                                    </p:animEffect>
                                    <p:anim calcmode="lin" valueType="num">
                                      <p:cBhvr>
                                        <p:cTn id="174" dur="1000"/>
                                        <p:tgtEl>
                                          <p:spTgt spid="8216"/>
                                        </p:tgtEl>
                                        <p:attrNameLst>
                                          <p:attrName>ppt_x</p:attrName>
                                        </p:attrNameLst>
                                      </p:cBhvr>
                                      <p:tavLst>
                                        <p:tav tm="0">
                                          <p:val>
                                            <p:strVal val="ppt_x"/>
                                          </p:val>
                                        </p:tav>
                                        <p:tav tm="100000">
                                          <p:val>
                                            <p:strVal val="ppt_x"/>
                                          </p:val>
                                        </p:tav>
                                      </p:tavLst>
                                    </p:anim>
                                    <p:anim calcmode="lin" valueType="num">
                                      <p:cBhvr>
                                        <p:cTn id="175" dur="100" decel="100000"/>
                                        <p:tgtEl>
                                          <p:spTgt spid="8216"/>
                                        </p:tgtEl>
                                        <p:attrNameLst>
                                          <p:attrName>ppt_y</p:attrName>
                                        </p:attrNameLst>
                                      </p:cBhvr>
                                      <p:tavLst>
                                        <p:tav tm="0">
                                          <p:val>
                                            <p:strVal val="ppt_y"/>
                                          </p:val>
                                        </p:tav>
                                        <p:tav tm="100000">
                                          <p:val>
                                            <p:strVal val="ppt_y-.03"/>
                                          </p:val>
                                        </p:tav>
                                      </p:tavLst>
                                    </p:anim>
                                    <p:anim calcmode="lin" valueType="num">
                                      <p:cBhvr>
                                        <p:cTn id="176" dur="900" accel="100000">
                                          <p:stCondLst>
                                            <p:cond delay="100"/>
                                          </p:stCondLst>
                                        </p:cTn>
                                        <p:tgtEl>
                                          <p:spTgt spid="8216"/>
                                        </p:tgtEl>
                                        <p:attrNameLst>
                                          <p:attrName>ppt_y</p:attrName>
                                        </p:attrNameLst>
                                      </p:cBhvr>
                                      <p:tavLst>
                                        <p:tav tm="0">
                                          <p:val>
                                            <p:strVal val="ppt_y"/>
                                          </p:val>
                                        </p:tav>
                                        <p:tav tm="100000">
                                          <p:val>
                                            <p:strVal val="ppt_y+1"/>
                                          </p:val>
                                        </p:tav>
                                      </p:tavLst>
                                    </p:anim>
                                    <p:set>
                                      <p:cBhvr>
                                        <p:cTn id="177" dur="1" fill="hold">
                                          <p:stCondLst>
                                            <p:cond delay="999"/>
                                          </p:stCondLst>
                                        </p:cTn>
                                        <p:tgtEl>
                                          <p:spTgt spid="8216"/>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3" presetClass="entr" presetSubtype="16" fill="hold" nodeType="clickEffect">
                                  <p:stCondLst>
                                    <p:cond delay="0"/>
                                  </p:stCondLst>
                                  <p:childTnLst>
                                    <p:set>
                                      <p:cBhvr>
                                        <p:cTn id="181" dur="1" fill="hold">
                                          <p:stCondLst>
                                            <p:cond delay="0"/>
                                          </p:stCondLst>
                                        </p:cTn>
                                        <p:tgtEl>
                                          <p:spTgt spid="8197">
                                            <p:txEl>
                                              <p:pRg st="0" end="0"/>
                                            </p:txEl>
                                          </p:spTgt>
                                        </p:tgtEl>
                                        <p:attrNameLst>
                                          <p:attrName>style.visibility</p:attrName>
                                        </p:attrNameLst>
                                      </p:cBhvr>
                                      <p:to>
                                        <p:strVal val="visible"/>
                                      </p:to>
                                    </p:set>
                                    <p:anim calcmode="lin" valueType="num">
                                      <p:cBhvr>
                                        <p:cTn id="182" dur="5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183" dur="500" fill="hold"/>
                                        <p:tgtEl>
                                          <p:spTgt spid="819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4" fill="hold" nodeType="clickPar">
                      <p:stCondLst>
                        <p:cond delay="indefinite"/>
                      </p:stCondLst>
                      <p:childTnLst>
                        <p:par>
                          <p:cTn id="185" fill="hold" nodeType="withGroup">
                            <p:stCondLst>
                              <p:cond delay="0"/>
                            </p:stCondLst>
                            <p:childTnLst>
                              <p:par>
                                <p:cTn id="186" presetID="6" presetClass="entr" presetSubtype="16" fill="hold" grpId="0" nodeType="clickEffect">
                                  <p:stCondLst>
                                    <p:cond delay="0"/>
                                  </p:stCondLst>
                                  <p:childTnLst>
                                    <p:set>
                                      <p:cBhvr>
                                        <p:cTn id="187" dur="1" fill="hold">
                                          <p:stCondLst>
                                            <p:cond delay="0"/>
                                          </p:stCondLst>
                                        </p:cTn>
                                        <p:tgtEl>
                                          <p:spTgt spid="8233"/>
                                        </p:tgtEl>
                                        <p:attrNameLst>
                                          <p:attrName>style.visibility</p:attrName>
                                        </p:attrNameLst>
                                      </p:cBhvr>
                                      <p:to>
                                        <p:strVal val="visible"/>
                                      </p:to>
                                    </p:set>
                                    <p:animEffect transition="in" filter="circle(in)">
                                      <p:cBhvr>
                                        <p:cTn id="188" dur="2000"/>
                                        <p:tgtEl>
                                          <p:spTgt spid="8233"/>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4" presetClass="entr" presetSubtype="0" fill="hold" nodeType="clickEffect">
                                  <p:stCondLst>
                                    <p:cond delay="0"/>
                                  </p:stCondLst>
                                  <p:childTnLst>
                                    <p:set>
                                      <p:cBhvr>
                                        <p:cTn id="192" dur="1" fill="hold">
                                          <p:stCondLst>
                                            <p:cond delay="0"/>
                                          </p:stCondLst>
                                        </p:cTn>
                                        <p:tgtEl>
                                          <p:spTgt spid="8235">
                                            <p:txEl>
                                              <p:pRg st="0" end="0"/>
                                            </p:txEl>
                                          </p:spTgt>
                                        </p:tgtEl>
                                        <p:attrNameLst>
                                          <p:attrName>style.visibility</p:attrName>
                                        </p:attrNameLst>
                                      </p:cBhvr>
                                      <p:to>
                                        <p:strVal val="visible"/>
                                      </p:to>
                                    </p:set>
                                    <p:anim to="" calcmode="lin" valueType="num">
                                      <p:cBhvr>
                                        <p:cTn id="193" dur="1" fill="hold"/>
                                        <p:tgtEl>
                                          <p:spTgt spid="8235">
                                            <p:txEl>
                                              <p:pRg st="0" end="0"/>
                                            </p:txEl>
                                          </p:spTgt>
                                        </p:tgtEl>
                                        <p:attrNameLst>
                                          <p:attrName/>
                                        </p:attrNameLst>
                                      </p:cBhvr>
                                    </p:anim>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1" presetClass="entr" presetSubtype="4" fill="hold" nodeType="clickEffect">
                                  <p:stCondLst>
                                    <p:cond delay="0"/>
                                  </p:stCondLst>
                                  <p:childTnLst>
                                    <p:set>
                                      <p:cBhvr>
                                        <p:cTn id="197" dur="1" fill="hold">
                                          <p:stCondLst>
                                            <p:cond delay="0"/>
                                          </p:stCondLst>
                                        </p:cTn>
                                        <p:tgtEl>
                                          <p:spTgt spid="8236">
                                            <p:txEl>
                                              <p:pRg st="0" end="0"/>
                                            </p:txEl>
                                          </p:spTgt>
                                        </p:tgtEl>
                                        <p:attrNameLst>
                                          <p:attrName>style.visibility</p:attrName>
                                        </p:attrNameLst>
                                      </p:cBhvr>
                                      <p:to>
                                        <p:strVal val="visible"/>
                                      </p:to>
                                    </p:set>
                                    <p:animEffect transition="in" filter="wheel(4)">
                                      <p:cBhvr>
                                        <p:cTn id="198" dur="1000"/>
                                        <p:tgtEl>
                                          <p:spTgt spid="8236">
                                            <p:txEl>
                                              <p:pRg st="0" end="0"/>
                                            </p:txEl>
                                          </p:spTgt>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8" presetClass="entr" presetSubtype="12" fill="hold" nodeType="clickEffect">
                                  <p:stCondLst>
                                    <p:cond delay="0"/>
                                  </p:stCondLst>
                                  <p:childTnLst>
                                    <p:set>
                                      <p:cBhvr>
                                        <p:cTn id="202" dur="1" fill="hold">
                                          <p:stCondLst>
                                            <p:cond delay="0"/>
                                          </p:stCondLst>
                                        </p:cTn>
                                        <p:tgtEl>
                                          <p:spTgt spid="8238">
                                            <p:txEl>
                                              <p:pRg st="0" end="0"/>
                                            </p:txEl>
                                          </p:spTgt>
                                        </p:tgtEl>
                                        <p:attrNameLst>
                                          <p:attrName>style.visibility</p:attrName>
                                        </p:attrNameLst>
                                      </p:cBhvr>
                                      <p:to>
                                        <p:strVal val="visible"/>
                                      </p:to>
                                    </p:set>
                                    <p:animEffect transition="in" filter="strips(downLeft)">
                                      <p:cBhvr>
                                        <p:cTn id="203" dur="2000"/>
                                        <p:tgtEl>
                                          <p:spTgt spid="8238">
                                            <p:txEl>
                                              <p:pRg st="0" end="0"/>
                                            </p:txEl>
                                          </p:spTgt>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1" presetClass="entr" presetSubtype="4" fill="hold" nodeType="clickEffect">
                                  <p:stCondLst>
                                    <p:cond delay="0"/>
                                  </p:stCondLst>
                                  <p:childTnLst>
                                    <p:set>
                                      <p:cBhvr>
                                        <p:cTn id="207" dur="1" fill="hold">
                                          <p:stCondLst>
                                            <p:cond delay="0"/>
                                          </p:stCondLst>
                                        </p:cTn>
                                        <p:tgtEl>
                                          <p:spTgt spid="8239">
                                            <p:txEl>
                                              <p:pRg st="0" end="0"/>
                                            </p:txEl>
                                          </p:spTgt>
                                        </p:tgtEl>
                                        <p:attrNameLst>
                                          <p:attrName>style.visibility</p:attrName>
                                        </p:attrNameLst>
                                      </p:cBhvr>
                                      <p:to>
                                        <p:strVal val="visible"/>
                                      </p:to>
                                    </p:set>
                                    <p:animEffect transition="in" filter="wheel(4)">
                                      <p:cBhvr>
                                        <p:cTn id="208" dur="2000"/>
                                        <p:tgtEl>
                                          <p:spTgt spid="8239">
                                            <p:txEl>
                                              <p:pRg st="0" end="0"/>
                                            </p:txEl>
                                          </p:spTgt>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9" presetClass="entr" presetSubtype="0" fill="hold" nodeType="clickEffect">
                                  <p:stCondLst>
                                    <p:cond delay="0"/>
                                  </p:stCondLst>
                                  <p:childTnLst>
                                    <p:set>
                                      <p:cBhvr>
                                        <p:cTn id="212" dur="1" fill="hold">
                                          <p:stCondLst>
                                            <p:cond delay="0"/>
                                          </p:stCondLst>
                                        </p:cTn>
                                        <p:tgtEl>
                                          <p:spTgt spid="8247"/>
                                        </p:tgtEl>
                                        <p:attrNameLst>
                                          <p:attrName>style.visibility</p:attrName>
                                        </p:attrNameLst>
                                      </p:cBhvr>
                                      <p:to>
                                        <p:strVal val="visible"/>
                                      </p:to>
                                    </p:set>
                                    <p:anim calcmode="lin" valueType="num">
                                      <p:cBhvr>
                                        <p:cTn id="213" dur="2000" fill="hold"/>
                                        <p:tgtEl>
                                          <p:spTgt spid="8247"/>
                                        </p:tgtEl>
                                        <p:attrNameLst>
                                          <p:attrName>ppt_x</p:attrName>
                                        </p:attrNameLst>
                                      </p:cBhvr>
                                      <p:tavLst>
                                        <p:tav tm="0">
                                          <p:val>
                                            <p:strVal val="#ppt_x-.2"/>
                                          </p:val>
                                        </p:tav>
                                        <p:tav tm="100000">
                                          <p:val>
                                            <p:strVal val="#ppt_x"/>
                                          </p:val>
                                        </p:tav>
                                      </p:tavLst>
                                    </p:anim>
                                    <p:anim calcmode="lin" valueType="num">
                                      <p:cBhvr>
                                        <p:cTn id="214" dur="2000" fill="hold"/>
                                        <p:tgtEl>
                                          <p:spTgt spid="8247"/>
                                        </p:tgtEl>
                                        <p:attrNameLst>
                                          <p:attrName>ppt_y</p:attrName>
                                        </p:attrNameLst>
                                      </p:cBhvr>
                                      <p:tavLst>
                                        <p:tav tm="0">
                                          <p:val>
                                            <p:strVal val="#ppt_y"/>
                                          </p:val>
                                        </p:tav>
                                        <p:tav tm="100000">
                                          <p:val>
                                            <p:strVal val="#ppt_y"/>
                                          </p:val>
                                        </p:tav>
                                      </p:tavLst>
                                    </p:anim>
                                    <p:animEffect transition="in" filter="wipe(right)" prLst="gradientSize: 0.1">
                                      <p:cBhvr>
                                        <p:cTn id="215" dur="2000"/>
                                        <p:tgtEl>
                                          <p:spTgt spid="8247"/>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24" presetClass="entr" presetSubtype="0" fill="hold" nodeType="clickEffect">
                                  <p:stCondLst>
                                    <p:cond delay="0"/>
                                  </p:stCondLst>
                                  <p:childTnLst>
                                    <p:set>
                                      <p:cBhvr>
                                        <p:cTn id="219" dur="1" fill="hold">
                                          <p:stCondLst>
                                            <p:cond delay="0"/>
                                          </p:stCondLst>
                                        </p:cTn>
                                        <p:tgtEl>
                                          <p:spTgt spid="8240">
                                            <p:txEl>
                                              <p:pRg st="0" end="0"/>
                                            </p:txEl>
                                          </p:spTgt>
                                        </p:tgtEl>
                                        <p:attrNameLst>
                                          <p:attrName>style.visibility</p:attrName>
                                        </p:attrNameLst>
                                      </p:cBhvr>
                                      <p:to>
                                        <p:strVal val="visible"/>
                                      </p:to>
                                    </p:set>
                                    <p:anim to="" calcmode="lin" valueType="num">
                                      <p:cBhvr>
                                        <p:cTn id="220" dur="1" fill="hold"/>
                                        <p:tgtEl>
                                          <p:spTgt spid="8240">
                                            <p:txEl>
                                              <p:pRg st="0" end="0"/>
                                            </p:txEl>
                                          </p:spTgt>
                                        </p:tgtEl>
                                        <p:attrNameLst>
                                          <p:attrName/>
                                        </p:attrNameLst>
                                      </p:cBhvr>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nodeType="clickEffect">
                                  <p:stCondLst>
                                    <p:cond delay="0"/>
                                  </p:stCondLst>
                                  <p:childTnLst>
                                    <p:set>
                                      <p:cBhvr>
                                        <p:cTn id="224" dur="1" fill="hold">
                                          <p:stCondLst>
                                            <p:cond delay="0"/>
                                          </p:stCondLst>
                                        </p:cTn>
                                        <p:tgtEl>
                                          <p:spTgt spid="8241">
                                            <p:txEl>
                                              <p:pRg st="0" end="0"/>
                                            </p:txEl>
                                          </p:spTgt>
                                        </p:tgtEl>
                                        <p:attrNameLst>
                                          <p:attrName>style.visibility</p:attrName>
                                        </p:attrNameLst>
                                      </p:cBhvr>
                                      <p:to>
                                        <p:strVal val="visible"/>
                                      </p:to>
                                    </p:set>
                                    <p:anim calcmode="lin" valueType="num">
                                      <p:cBhvr additive="base">
                                        <p:cTn id="225" dur="500" fill="hold"/>
                                        <p:tgtEl>
                                          <p:spTgt spid="8241">
                                            <p:txEl>
                                              <p:pRg st="0" end="0"/>
                                            </p:txEl>
                                          </p:spTgt>
                                        </p:tgtEl>
                                        <p:attrNameLst>
                                          <p:attrName>ppt_x</p:attrName>
                                        </p:attrNameLst>
                                      </p:cBhvr>
                                      <p:tavLst>
                                        <p:tav tm="0">
                                          <p:val>
                                            <p:strVal val="#ppt_x"/>
                                          </p:val>
                                        </p:tav>
                                        <p:tav tm="100000">
                                          <p:val>
                                            <p:strVal val="#ppt_x"/>
                                          </p:val>
                                        </p:tav>
                                      </p:tavLst>
                                    </p:anim>
                                    <p:anim calcmode="lin" valueType="num">
                                      <p:cBhvr additive="base">
                                        <p:cTn id="226" dur="500" fill="hold"/>
                                        <p:tgtEl>
                                          <p:spTgt spid="82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6" presetClass="entr" presetSubtype="26" fill="hold" grpId="0" nodeType="clickEffect">
                                  <p:stCondLst>
                                    <p:cond delay="0"/>
                                  </p:stCondLst>
                                  <p:childTnLst>
                                    <p:set>
                                      <p:cBhvr>
                                        <p:cTn id="230" dur="1" fill="hold">
                                          <p:stCondLst>
                                            <p:cond delay="0"/>
                                          </p:stCondLst>
                                        </p:cTn>
                                        <p:tgtEl>
                                          <p:spTgt spid="8244"/>
                                        </p:tgtEl>
                                        <p:attrNameLst>
                                          <p:attrName>style.visibility</p:attrName>
                                        </p:attrNameLst>
                                      </p:cBhvr>
                                      <p:to>
                                        <p:strVal val="visible"/>
                                      </p:to>
                                    </p:set>
                                    <p:animEffect transition="in" filter="barn(inHorizontal)">
                                      <p:cBhvr>
                                        <p:cTn id="231" dur="500"/>
                                        <p:tgtEl>
                                          <p:spTgt spid="8244"/>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5" presetClass="entr" presetSubtype="10" fill="hold" nodeType="clickEffect">
                                  <p:stCondLst>
                                    <p:cond delay="0"/>
                                  </p:stCondLst>
                                  <p:childTnLst>
                                    <p:set>
                                      <p:cBhvr>
                                        <p:cTn id="235" dur="1" fill="hold">
                                          <p:stCondLst>
                                            <p:cond delay="0"/>
                                          </p:stCondLst>
                                        </p:cTn>
                                        <p:tgtEl>
                                          <p:spTgt spid="8242">
                                            <p:txEl>
                                              <p:pRg st="0" end="0"/>
                                            </p:txEl>
                                          </p:spTgt>
                                        </p:tgtEl>
                                        <p:attrNameLst>
                                          <p:attrName>style.visibility</p:attrName>
                                        </p:attrNameLst>
                                      </p:cBhvr>
                                      <p:to>
                                        <p:strVal val="visible"/>
                                      </p:to>
                                    </p:set>
                                    <p:animEffect transition="in" filter="checkerboard(across)">
                                      <p:cBhvr>
                                        <p:cTn id="236" dur="500"/>
                                        <p:tgtEl>
                                          <p:spTgt spid="8242">
                                            <p:txEl>
                                              <p:pRg st="0" end="0"/>
                                            </p:txEl>
                                          </p:spTgt>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4" presetClass="entr" presetSubtype="0" fill="hold" nodeType="clickEffect">
                                  <p:stCondLst>
                                    <p:cond delay="0"/>
                                  </p:stCondLst>
                                  <p:childTnLst>
                                    <p:set>
                                      <p:cBhvr>
                                        <p:cTn id="240" dur="1" fill="hold">
                                          <p:stCondLst>
                                            <p:cond delay="0"/>
                                          </p:stCondLst>
                                        </p:cTn>
                                        <p:tgtEl>
                                          <p:spTgt spid="8245">
                                            <p:txEl>
                                              <p:pRg st="0" end="0"/>
                                            </p:txEl>
                                          </p:spTgt>
                                        </p:tgtEl>
                                        <p:attrNameLst>
                                          <p:attrName>style.visibility</p:attrName>
                                        </p:attrNameLst>
                                      </p:cBhvr>
                                      <p:to>
                                        <p:strVal val="visible"/>
                                      </p:to>
                                    </p:set>
                                    <p:anim to="" calcmode="lin" valueType="num">
                                      <p:cBhvr>
                                        <p:cTn id="241" dur="1" fill="hold"/>
                                        <p:tgtEl>
                                          <p:spTgt spid="8245">
                                            <p:txEl>
                                              <p:pRg st="0" end="0"/>
                                            </p:txEl>
                                          </p:spTgt>
                                        </p:tgtEl>
                                        <p:attrNameLst>
                                          <p:attrName/>
                                        </p:attrNameLst>
                                      </p:cBhvr>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ntr" presetSubtype="10" fill="hold" nodeType="clickEffect">
                                  <p:stCondLst>
                                    <p:cond delay="0"/>
                                  </p:stCondLst>
                                  <p:childTnLst>
                                    <p:set>
                                      <p:cBhvr>
                                        <p:cTn id="245" dur="1" fill="hold">
                                          <p:stCondLst>
                                            <p:cond delay="0"/>
                                          </p:stCondLst>
                                        </p:cTn>
                                        <p:tgtEl>
                                          <p:spTgt spid="8246">
                                            <p:txEl>
                                              <p:pRg st="0" end="0"/>
                                            </p:txEl>
                                          </p:spTgt>
                                        </p:tgtEl>
                                        <p:attrNameLst>
                                          <p:attrName>style.visibility</p:attrName>
                                        </p:attrNameLst>
                                      </p:cBhvr>
                                      <p:to>
                                        <p:strVal val="visible"/>
                                      </p:to>
                                    </p:set>
                                    <p:animEffect transition="in" filter="blinds(horizontal)">
                                      <p:cBhvr>
                                        <p:cTn id="246" dur="500"/>
                                        <p:tgtEl>
                                          <p:spTgt spid="8246">
                                            <p:txEl>
                                              <p:pRg st="0" end="0"/>
                                            </p:txEl>
                                          </p:spTgt>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9" presetClass="exit" presetSubtype="0" accel="100000" fill="hold" nodeType="clickEffect">
                                  <p:stCondLst>
                                    <p:cond delay="0"/>
                                  </p:stCondLst>
                                  <p:childTnLst>
                                    <p:anim calcmode="lin" valueType="num">
                                      <p:cBhvr>
                                        <p:cTn id="250" dur="500"/>
                                        <p:tgtEl>
                                          <p:spTgt spid="8247"/>
                                        </p:tgtEl>
                                        <p:attrNameLst>
                                          <p:attrName>ppt_w</p:attrName>
                                        </p:attrNameLst>
                                      </p:cBhvr>
                                      <p:tavLst>
                                        <p:tav tm="0">
                                          <p:val>
                                            <p:strVal val="ppt_w"/>
                                          </p:val>
                                        </p:tav>
                                        <p:tav tm="100000">
                                          <p:val>
                                            <p:fltVal val="0"/>
                                          </p:val>
                                        </p:tav>
                                      </p:tavLst>
                                    </p:anim>
                                    <p:anim calcmode="lin" valueType="num">
                                      <p:cBhvr>
                                        <p:cTn id="251" dur="500"/>
                                        <p:tgtEl>
                                          <p:spTgt spid="8247"/>
                                        </p:tgtEl>
                                        <p:attrNameLst>
                                          <p:attrName>ppt_h</p:attrName>
                                        </p:attrNameLst>
                                      </p:cBhvr>
                                      <p:tavLst>
                                        <p:tav tm="0">
                                          <p:val>
                                            <p:strVal val="ppt_h"/>
                                          </p:val>
                                        </p:tav>
                                        <p:tav tm="100000">
                                          <p:val>
                                            <p:fltVal val="0"/>
                                          </p:val>
                                        </p:tav>
                                      </p:tavLst>
                                    </p:anim>
                                    <p:anim calcmode="lin" valueType="num">
                                      <p:cBhvr>
                                        <p:cTn id="252" dur="500"/>
                                        <p:tgtEl>
                                          <p:spTgt spid="8247"/>
                                        </p:tgtEl>
                                        <p:attrNameLst>
                                          <p:attrName>style.rotation</p:attrName>
                                        </p:attrNameLst>
                                      </p:cBhvr>
                                      <p:tavLst>
                                        <p:tav tm="0">
                                          <p:val>
                                            <p:fltVal val="0"/>
                                          </p:val>
                                        </p:tav>
                                        <p:tav tm="100000">
                                          <p:val>
                                            <p:fltVal val="360"/>
                                          </p:val>
                                        </p:tav>
                                      </p:tavLst>
                                    </p:anim>
                                    <p:animEffect transition="out" filter="fade">
                                      <p:cBhvr>
                                        <p:cTn id="253" dur="500"/>
                                        <p:tgtEl>
                                          <p:spTgt spid="8247"/>
                                        </p:tgtEl>
                                      </p:cBhvr>
                                    </p:animEffect>
                                    <p:set>
                                      <p:cBhvr>
                                        <p:cTn id="254" dur="1" fill="hold">
                                          <p:stCondLst>
                                            <p:cond delay="499"/>
                                          </p:stCondLst>
                                        </p:cTn>
                                        <p:tgtEl>
                                          <p:spTgt spid="8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4" grpId="0"/>
      <p:bldP spid="8198" grpId="0" animBg="1"/>
      <p:bldP spid="8207" grpId="0" animBg="1"/>
      <p:bldP spid="8208" grpId="0" animBg="1"/>
      <p:bldP spid="8209" grpId="0" animBg="1"/>
      <p:bldP spid="8233" grpId="0" animBg="1"/>
      <p:bldP spid="8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838200" y="85725"/>
            <a:ext cx="7696200" cy="1524000"/>
          </a:xfrm>
          <a:prstGeom prst="horizontalScroll">
            <a:avLst>
              <a:gd name="adj" fmla="val 12500"/>
            </a:avLst>
          </a:prstGeom>
          <a:solidFill>
            <a:srgbClr val="EAFEA0"/>
          </a:solidFill>
          <a:ln w="9525">
            <a:solidFill>
              <a:schemeClr val="tx1"/>
            </a:solidFill>
            <a:round/>
            <a:headEnd/>
            <a:tailEnd/>
          </a:ln>
        </p:spPr>
        <p:txBody>
          <a:bodyPr wrap="none" anchor="ctr"/>
          <a:lstStyle/>
          <a:p>
            <a:endParaRPr lang="en-US" sz="2000">
              <a:latin typeface="Arial" charset="0"/>
            </a:endParaRPr>
          </a:p>
        </p:txBody>
      </p:sp>
      <p:sp>
        <p:nvSpPr>
          <p:cNvPr id="9219" name="Rectangle 3"/>
          <p:cNvSpPr>
            <a:spLocks noGrp="1" noChangeArrowheads="1"/>
          </p:cNvSpPr>
          <p:nvPr>
            <p:ph type="title"/>
          </p:nvPr>
        </p:nvSpPr>
        <p:spPr>
          <a:xfrm>
            <a:off x="574675" y="114300"/>
            <a:ext cx="8001000" cy="1216025"/>
          </a:xfrm>
        </p:spPr>
        <p:txBody>
          <a:bodyPr/>
          <a:lstStyle/>
          <a:p>
            <a:pPr algn="ctr" eaLnBrk="1" hangingPunct="1"/>
            <a:r>
              <a:rPr lang="en-US" sz="2000" b="1" smtClean="0">
                <a:solidFill>
                  <a:srgbClr val="FF0000"/>
                </a:solidFill>
              </a:rPr>
              <a:t>Tập đọc</a:t>
            </a:r>
            <a:br>
              <a:rPr lang="en-US" sz="2000" b="1" smtClean="0">
                <a:solidFill>
                  <a:srgbClr val="FF0000"/>
                </a:solidFill>
              </a:rPr>
            </a:br>
            <a:r>
              <a:rPr lang="en-US" sz="2000" b="1" smtClean="0">
                <a:solidFill>
                  <a:srgbClr val="0000FF"/>
                </a:solidFill>
              </a:rPr>
              <a:t>Bốn anh tài</a:t>
            </a:r>
            <a:br>
              <a:rPr lang="en-US" sz="2000" b="1" smtClean="0">
                <a:solidFill>
                  <a:srgbClr val="0000FF"/>
                </a:solidFill>
              </a:rPr>
            </a:br>
            <a:r>
              <a:rPr lang="en-US" sz="1400" b="1" i="1" smtClean="0"/>
              <a:t>(Tiếp theo)</a:t>
            </a:r>
          </a:p>
        </p:txBody>
      </p:sp>
      <p:sp>
        <p:nvSpPr>
          <p:cNvPr id="9220" name="Rectangle 4"/>
          <p:cNvSpPr>
            <a:spLocks noGrp="1" noChangeArrowheads="1"/>
          </p:cNvSpPr>
          <p:nvPr>
            <p:ph type="body" sz="half" idx="1"/>
          </p:nvPr>
        </p:nvSpPr>
        <p:spPr>
          <a:xfrm>
            <a:off x="381000" y="1219200"/>
            <a:ext cx="4038600" cy="4525963"/>
          </a:xfrm>
        </p:spPr>
        <p:txBody>
          <a:bodyPr/>
          <a:lstStyle/>
          <a:p>
            <a:pPr marL="609600" indent="-609600" eaLnBrk="1" hangingPunct="1">
              <a:buFont typeface="Wingdings" pitchFamily="2" charset="2"/>
              <a:buNone/>
            </a:pPr>
            <a:endParaRPr lang="en-US" smtClean="0"/>
          </a:p>
          <a:p>
            <a:pPr marL="609600" indent="-609600" eaLnBrk="1" hangingPunct="1">
              <a:buFont typeface="Wingdings" pitchFamily="2" charset="2"/>
              <a:buNone/>
            </a:pPr>
            <a:r>
              <a:rPr lang="en-US" sz="2400" b="1" smtClean="0">
                <a:solidFill>
                  <a:srgbClr val="009900"/>
                </a:solidFill>
              </a:rPr>
              <a:t>1. Luyện </a:t>
            </a:r>
            <a:r>
              <a:rPr lang="vi-VN" sz="2400" b="1" smtClean="0">
                <a:solidFill>
                  <a:srgbClr val="009900"/>
                </a:solidFill>
              </a:rPr>
              <a:t>đ</a:t>
            </a:r>
            <a:r>
              <a:rPr lang="en-US" sz="2400" b="1" smtClean="0">
                <a:solidFill>
                  <a:srgbClr val="009900"/>
                </a:solidFill>
              </a:rPr>
              <a:t>ọc:</a:t>
            </a:r>
          </a:p>
          <a:p>
            <a:pPr marL="609600" indent="-609600" eaLnBrk="1" hangingPunct="1">
              <a:buFont typeface="Wingdings" pitchFamily="2" charset="2"/>
              <a:buNone/>
            </a:pPr>
            <a:endParaRPr lang="en-US" sz="2400" b="1" smtClean="0"/>
          </a:p>
          <a:p>
            <a:pPr marL="609600" indent="-609600" eaLnBrk="1" hangingPunct="1">
              <a:buFont typeface="Wingdings" pitchFamily="2" charset="2"/>
              <a:buNone/>
            </a:pPr>
            <a:endParaRPr lang="en-US" sz="2400" b="1" smtClean="0"/>
          </a:p>
          <a:p>
            <a:pPr marL="609600" indent="-609600" eaLnBrk="1" hangingPunct="1">
              <a:buFont typeface="Wingdings" pitchFamily="2" charset="2"/>
              <a:buNone/>
            </a:pPr>
            <a:endParaRPr lang="en-US" sz="2400" b="1" smtClean="0"/>
          </a:p>
          <a:p>
            <a:pPr marL="609600" indent="-609600" eaLnBrk="1" hangingPunct="1">
              <a:buFont typeface="Wingdings" pitchFamily="2" charset="2"/>
              <a:buNone/>
            </a:pPr>
            <a:endParaRPr lang="en-US" sz="2400" b="1" smtClean="0"/>
          </a:p>
        </p:txBody>
      </p:sp>
      <p:sp>
        <p:nvSpPr>
          <p:cNvPr id="9221" name="Rectangle 5"/>
          <p:cNvSpPr>
            <a:spLocks noGrp="1" noChangeArrowheads="1"/>
          </p:cNvSpPr>
          <p:nvPr>
            <p:ph type="body" sz="half" idx="2"/>
          </p:nvPr>
        </p:nvSpPr>
        <p:spPr>
          <a:xfrm>
            <a:off x="4497388" y="1828800"/>
            <a:ext cx="4035425" cy="3844925"/>
          </a:xfrm>
        </p:spPr>
        <p:txBody>
          <a:bodyPr/>
          <a:lstStyle/>
          <a:p>
            <a:pPr algn="ctr" eaLnBrk="1" hangingPunct="1">
              <a:buFont typeface="Wingdings" pitchFamily="2" charset="2"/>
              <a:buNone/>
            </a:pPr>
            <a:r>
              <a:rPr lang="en-US" sz="2000" b="1" smtClean="0">
                <a:solidFill>
                  <a:srgbClr val="009900"/>
                </a:solidFill>
              </a:rPr>
              <a:t>2.Tìm hiểu bài:</a:t>
            </a:r>
          </a:p>
          <a:p>
            <a:pPr eaLnBrk="1" hangingPunct="1">
              <a:buFont typeface="Wingdings" pitchFamily="2" charset="2"/>
              <a:buNone/>
            </a:pPr>
            <a:r>
              <a:rPr lang="en-US" sz="1600" b="1" smtClean="0"/>
              <a:t>Từ ngữ:</a:t>
            </a:r>
            <a:r>
              <a:rPr lang="en-US" sz="2000" b="1" smtClean="0"/>
              <a:t> </a:t>
            </a:r>
          </a:p>
        </p:txBody>
      </p:sp>
      <p:sp>
        <p:nvSpPr>
          <p:cNvPr id="9222" name="Line 6"/>
          <p:cNvSpPr>
            <a:spLocks noChangeShapeType="1"/>
          </p:cNvSpPr>
          <p:nvPr/>
        </p:nvSpPr>
        <p:spPr bwMode="auto">
          <a:xfrm>
            <a:off x="4271963" y="1724025"/>
            <a:ext cx="0" cy="4724400"/>
          </a:xfrm>
          <a:prstGeom prst="line">
            <a:avLst/>
          </a:prstGeom>
          <a:noFill/>
          <a:ln w="9525">
            <a:solidFill>
              <a:schemeClr val="tx1"/>
            </a:solidFill>
            <a:round/>
            <a:headEnd/>
            <a:tailEnd/>
          </a:ln>
        </p:spPr>
        <p:txBody>
          <a:bodyPr/>
          <a:lstStyle/>
          <a:p>
            <a:endParaRPr lang="en-US"/>
          </a:p>
        </p:txBody>
      </p:sp>
      <p:sp>
        <p:nvSpPr>
          <p:cNvPr id="9223" name="Text Box 7"/>
          <p:cNvSpPr txBox="1">
            <a:spLocks noChangeArrowheads="1"/>
          </p:cNvSpPr>
          <p:nvPr/>
        </p:nvSpPr>
        <p:spPr bwMode="auto">
          <a:xfrm>
            <a:off x="533400" y="2362200"/>
            <a:ext cx="12192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Từ ngữ:</a:t>
            </a:r>
          </a:p>
        </p:txBody>
      </p:sp>
      <p:sp>
        <p:nvSpPr>
          <p:cNvPr id="9224" name="Text Box 8"/>
          <p:cNvSpPr txBox="1">
            <a:spLocks noChangeArrowheads="1"/>
          </p:cNvSpPr>
          <p:nvPr/>
        </p:nvSpPr>
        <p:spPr bwMode="auto">
          <a:xfrm>
            <a:off x="1600200" y="2381250"/>
            <a:ext cx="1219200" cy="369888"/>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800" b="1">
                <a:latin typeface="Arial" charset="0"/>
              </a:rPr>
              <a:t>lè l</a:t>
            </a:r>
            <a:r>
              <a:rPr lang="vi-VN" sz="1800" b="1">
                <a:latin typeface="Arial" charset="0"/>
              </a:rPr>
              <a:t>ư</a:t>
            </a:r>
            <a:r>
              <a:rPr lang="en-US" sz="1800" b="1">
                <a:latin typeface="Arial" charset="0"/>
              </a:rPr>
              <a:t>ỡi,</a:t>
            </a:r>
          </a:p>
        </p:txBody>
      </p:sp>
      <p:sp>
        <p:nvSpPr>
          <p:cNvPr id="9225" name="Text Box 9"/>
          <p:cNvSpPr txBox="1">
            <a:spLocks noChangeArrowheads="1"/>
          </p:cNvSpPr>
          <p:nvPr/>
        </p:nvSpPr>
        <p:spPr bwMode="auto">
          <a:xfrm>
            <a:off x="2405063" y="2362200"/>
            <a:ext cx="13716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núc nác,</a:t>
            </a:r>
          </a:p>
        </p:txBody>
      </p:sp>
      <p:sp>
        <p:nvSpPr>
          <p:cNvPr id="9226" name="Text Box 10"/>
          <p:cNvSpPr txBox="1">
            <a:spLocks noChangeArrowheads="1"/>
          </p:cNvSpPr>
          <p:nvPr/>
        </p:nvSpPr>
        <p:spPr bwMode="auto">
          <a:xfrm>
            <a:off x="571500" y="2676525"/>
            <a:ext cx="19050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a:t>
            </a:r>
            <a:r>
              <a:rPr lang="vi-VN" sz="1800" b="1">
                <a:latin typeface="Arial" charset="0"/>
              </a:rPr>
              <a:t>ư</a:t>
            </a:r>
            <a:r>
              <a:rPr lang="en-US" sz="1800" b="1">
                <a:latin typeface="Arial" charset="0"/>
              </a:rPr>
              <a:t>ớc lụt,</a:t>
            </a:r>
          </a:p>
        </p:txBody>
      </p:sp>
      <p:sp>
        <p:nvSpPr>
          <p:cNvPr id="9227" name="Text Box 11"/>
          <p:cNvSpPr txBox="1">
            <a:spLocks noChangeArrowheads="1"/>
          </p:cNvSpPr>
          <p:nvPr/>
        </p:nvSpPr>
        <p:spPr bwMode="auto">
          <a:xfrm>
            <a:off x="1752600" y="2686050"/>
            <a:ext cx="19050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chạy trốn</a:t>
            </a:r>
          </a:p>
        </p:txBody>
      </p:sp>
      <p:sp>
        <p:nvSpPr>
          <p:cNvPr id="9228" name="Text Box 12"/>
          <p:cNvSpPr txBox="1">
            <a:spLocks noChangeArrowheads="1"/>
          </p:cNvSpPr>
          <p:nvPr/>
        </p:nvSpPr>
        <p:spPr bwMode="auto">
          <a:xfrm>
            <a:off x="304800" y="2971800"/>
            <a:ext cx="3886200" cy="1800225"/>
          </a:xfrm>
          <a:prstGeom prst="rect">
            <a:avLst/>
          </a:prstGeom>
          <a:noFill/>
          <a:ln w="9525">
            <a:noFill/>
            <a:miter lim="800000"/>
            <a:headEnd/>
            <a:tailEnd/>
          </a:ln>
        </p:spPr>
        <p:txBody>
          <a:bodyPr>
            <a:spAutoFit/>
          </a:bodyPr>
          <a:lstStyle/>
          <a:p>
            <a:pPr eaLnBrk="1" hangingPunct="1"/>
            <a:r>
              <a:rPr lang="en-US" sz="1800" b="1">
                <a:latin typeface="Arial" charset="0"/>
              </a:rPr>
              <a:t>Câu: Bà </a:t>
            </a:r>
            <a:r>
              <a:rPr lang="vi-VN" sz="1800" b="1">
                <a:latin typeface="Arial" charset="0"/>
              </a:rPr>
              <a:t>đ</a:t>
            </a:r>
            <a:r>
              <a:rPr lang="en-US" sz="1800" b="1">
                <a:latin typeface="Arial" charset="0"/>
              </a:rPr>
              <a:t>ừng sợ, anh em chúng cháu </a:t>
            </a:r>
            <a:r>
              <a:rPr lang="vi-VN" sz="1800" b="1">
                <a:latin typeface="Arial" charset="0"/>
              </a:rPr>
              <a:t>đ</a:t>
            </a:r>
            <a:r>
              <a:rPr lang="en-US" sz="1800" b="1">
                <a:latin typeface="Arial" charset="0"/>
              </a:rPr>
              <a:t>ến </a:t>
            </a:r>
            <a:r>
              <a:rPr lang="vi-VN" sz="1800" b="1">
                <a:latin typeface="Arial" charset="0"/>
              </a:rPr>
              <a:t>đ</a:t>
            </a:r>
            <a:r>
              <a:rPr lang="en-US" sz="1800" b="1">
                <a:latin typeface="Arial" charset="0"/>
              </a:rPr>
              <a:t>ây </a:t>
            </a:r>
            <a:r>
              <a:rPr lang="vi-VN" sz="1800" b="1">
                <a:latin typeface="Arial" charset="0"/>
              </a:rPr>
              <a:t>đ</a:t>
            </a:r>
            <a:r>
              <a:rPr lang="en-US" sz="1800" b="1">
                <a:latin typeface="Arial" charset="0"/>
              </a:rPr>
              <a:t>ể bắt yêu tinh </a:t>
            </a:r>
            <a:r>
              <a:rPr lang="vi-VN" sz="1800" b="1">
                <a:latin typeface="Arial" charset="0"/>
              </a:rPr>
              <a:t>đ</a:t>
            </a:r>
            <a:r>
              <a:rPr lang="en-US" sz="1800" b="1">
                <a:latin typeface="Arial" charset="0"/>
              </a:rPr>
              <a:t>ấy.</a:t>
            </a:r>
          </a:p>
          <a:p>
            <a:pPr eaLnBrk="1" hangingPunct="1"/>
            <a:endParaRPr lang="en-US" sz="1800" b="1">
              <a:latin typeface="Arial" charset="0"/>
            </a:endParaRPr>
          </a:p>
          <a:p>
            <a:pPr eaLnBrk="1" hangingPunct="1"/>
            <a:endParaRPr lang="en-US" sz="1800" b="1">
              <a:latin typeface="Arial" charset="0"/>
            </a:endParaRPr>
          </a:p>
          <a:p>
            <a:pPr eaLnBrk="1" hangingPunct="1">
              <a:spcBef>
                <a:spcPct val="50000"/>
              </a:spcBef>
            </a:pPr>
            <a:endParaRPr lang="en-US">
              <a:latin typeface="Arial" charset="0"/>
            </a:endParaRPr>
          </a:p>
        </p:txBody>
      </p:sp>
      <p:sp>
        <p:nvSpPr>
          <p:cNvPr id="9229" name="Line 13"/>
          <p:cNvSpPr>
            <a:spLocks noChangeShapeType="1"/>
          </p:cNvSpPr>
          <p:nvPr/>
        </p:nvSpPr>
        <p:spPr bwMode="auto">
          <a:xfrm>
            <a:off x="1295400" y="3338513"/>
            <a:ext cx="914400" cy="14287"/>
          </a:xfrm>
          <a:prstGeom prst="line">
            <a:avLst/>
          </a:prstGeom>
          <a:noFill/>
          <a:ln w="38100">
            <a:solidFill>
              <a:srgbClr val="FF0066"/>
            </a:solidFill>
            <a:round/>
            <a:headEnd/>
            <a:tailEnd/>
          </a:ln>
        </p:spPr>
        <p:txBody>
          <a:bodyPr/>
          <a:lstStyle/>
          <a:p>
            <a:endParaRPr lang="en-US"/>
          </a:p>
        </p:txBody>
      </p:sp>
      <p:sp>
        <p:nvSpPr>
          <p:cNvPr id="9230" name="Line 14"/>
          <p:cNvSpPr>
            <a:spLocks noChangeShapeType="1"/>
          </p:cNvSpPr>
          <p:nvPr/>
        </p:nvSpPr>
        <p:spPr bwMode="auto">
          <a:xfrm>
            <a:off x="2209800" y="3657600"/>
            <a:ext cx="1752600" cy="0"/>
          </a:xfrm>
          <a:prstGeom prst="line">
            <a:avLst/>
          </a:prstGeom>
          <a:noFill/>
          <a:ln w="28575">
            <a:solidFill>
              <a:srgbClr val="FF0066"/>
            </a:solidFill>
            <a:round/>
            <a:headEnd/>
            <a:tailEnd/>
          </a:ln>
        </p:spPr>
        <p:txBody>
          <a:bodyPr/>
          <a:lstStyle/>
          <a:p>
            <a:endParaRPr lang="en-US"/>
          </a:p>
        </p:txBody>
      </p:sp>
      <p:sp>
        <p:nvSpPr>
          <p:cNvPr id="9231" name="Line 15"/>
          <p:cNvSpPr>
            <a:spLocks noChangeShapeType="1"/>
          </p:cNvSpPr>
          <p:nvPr/>
        </p:nvSpPr>
        <p:spPr bwMode="auto">
          <a:xfrm>
            <a:off x="604838" y="2309813"/>
            <a:ext cx="1828800" cy="0"/>
          </a:xfrm>
          <a:prstGeom prst="line">
            <a:avLst/>
          </a:prstGeom>
          <a:noFill/>
          <a:ln w="38100">
            <a:solidFill>
              <a:srgbClr val="FF0066"/>
            </a:solidFill>
            <a:round/>
            <a:headEnd/>
            <a:tailEnd/>
          </a:ln>
        </p:spPr>
        <p:txBody>
          <a:bodyPr/>
          <a:lstStyle/>
          <a:p>
            <a:endParaRPr lang="en-US"/>
          </a:p>
        </p:txBody>
      </p:sp>
      <p:sp>
        <p:nvSpPr>
          <p:cNvPr id="9232" name="Rectangle 16"/>
          <p:cNvSpPr>
            <a:spLocks noChangeArrowheads="1"/>
          </p:cNvSpPr>
          <p:nvPr/>
        </p:nvSpPr>
        <p:spPr bwMode="auto">
          <a:xfrm>
            <a:off x="5567363" y="2343150"/>
            <a:ext cx="1371600" cy="369888"/>
          </a:xfrm>
          <a:prstGeom prst="rect">
            <a:avLst/>
          </a:prstGeom>
          <a:solidFill>
            <a:schemeClr val="bg1"/>
          </a:solidFill>
          <a:ln w="9525">
            <a:solidFill>
              <a:schemeClr val="bg1"/>
            </a:solidFill>
            <a:miter lim="800000"/>
            <a:headEnd/>
            <a:tailEnd/>
          </a:ln>
        </p:spPr>
        <p:txBody>
          <a:bodyPr>
            <a:spAutoFit/>
          </a:bodyPr>
          <a:lstStyle/>
          <a:p>
            <a:pPr eaLnBrk="1" hangingPunct="1">
              <a:spcBef>
                <a:spcPct val="20000"/>
              </a:spcBef>
            </a:pPr>
            <a:r>
              <a:rPr lang="en-US" sz="1800" b="1">
                <a:latin typeface="Arial" charset="0"/>
              </a:rPr>
              <a:t>Núc nác,</a:t>
            </a:r>
          </a:p>
        </p:txBody>
      </p:sp>
      <p:sp>
        <p:nvSpPr>
          <p:cNvPr id="9233" name="Text Box 18"/>
          <p:cNvSpPr txBox="1">
            <a:spLocks noChangeArrowheads="1"/>
          </p:cNvSpPr>
          <p:nvPr/>
        </p:nvSpPr>
        <p:spPr bwMode="auto">
          <a:xfrm>
            <a:off x="6781800" y="2347913"/>
            <a:ext cx="1981200" cy="369887"/>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thung lũng</a:t>
            </a:r>
          </a:p>
        </p:txBody>
      </p:sp>
      <p:sp>
        <p:nvSpPr>
          <p:cNvPr id="9234" name="Text Box 20"/>
          <p:cNvSpPr txBox="1">
            <a:spLocks noChangeArrowheads="1"/>
          </p:cNvSpPr>
          <p:nvPr/>
        </p:nvSpPr>
        <p:spPr bwMode="auto">
          <a:xfrm>
            <a:off x="5562600" y="2743200"/>
            <a:ext cx="16002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núng thế,</a:t>
            </a:r>
          </a:p>
        </p:txBody>
      </p:sp>
      <p:sp>
        <p:nvSpPr>
          <p:cNvPr id="9235" name="Text Box 21"/>
          <p:cNvSpPr txBox="1">
            <a:spLocks noChangeArrowheads="1"/>
          </p:cNvSpPr>
          <p:nvPr/>
        </p:nvSpPr>
        <p:spPr bwMode="auto">
          <a:xfrm>
            <a:off x="6781800" y="2747963"/>
            <a:ext cx="1524000" cy="369887"/>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bản làng</a:t>
            </a:r>
          </a:p>
        </p:txBody>
      </p:sp>
      <p:sp>
        <p:nvSpPr>
          <p:cNvPr id="9236" name="Line 23"/>
          <p:cNvSpPr>
            <a:spLocks noChangeShapeType="1"/>
          </p:cNvSpPr>
          <p:nvPr/>
        </p:nvSpPr>
        <p:spPr bwMode="auto">
          <a:xfrm>
            <a:off x="5565775" y="2238375"/>
            <a:ext cx="1905000" cy="0"/>
          </a:xfrm>
          <a:prstGeom prst="line">
            <a:avLst/>
          </a:prstGeom>
          <a:noFill/>
          <a:ln w="28575">
            <a:solidFill>
              <a:srgbClr val="FF0066"/>
            </a:solidFill>
            <a:round/>
            <a:headEnd/>
            <a:tailEnd/>
          </a:ln>
        </p:spPr>
        <p:txBody>
          <a:bodyPr/>
          <a:lstStyle/>
          <a:p>
            <a:endParaRPr lang="en-US"/>
          </a:p>
        </p:txBody>
      </p:sp>
      <p:sp>
        <p:nvSpPr>
          <p:cNvPr id="9237" name="Text Box 24"/>
          <p:cNvSpPr txBox="1">
            <a:spLocks noChangeArrowheads="1"/>
          </p:cNvSpPr>
          <p:nvPr/>
        </p:nvSpPr>
        <p:spPr bwMode="auto">
          <a:xfrm>
            <a:off x="4572000" y="3081338"/>
            <a:ext cx="1030288" cy="369887"/>
          </a:xfrm>
          <a:prstGeom prst="rect">
            <a:avLst/>
          </a:prstGeom>
          <a:noFill/>
          <a:ln w="9525">
            <a:noFill/>
            <a:miter lim="800000"/>
            <a:headEnd/>
            <a:tailEnd/>
          </a:ln>
        </p:spPr>
        <p:txBody>
          <a:bodyPr wrap="none">
            <a:spAutoFit/>
          </a:bodyPr>
          <a:lstStyle/>
          <a:p>
            <a:pPr eaLnBrk="1" hangingPunct="1"/>
            <a:r>
              <a:rPr lang="en-US" sz="1800" b="1">
                <a:latin typeface="Arial" charset="0"/>
              </a:rPr>
              <a:t>Đoạn 1:</a:t>
            </a:r>
          </a:p>
        </p:txBody>
      </p:sp>
      <p:sp>
        <p:nvSpPr>
          <p:cNvPr id="9238" name="Text Box 25"/>
          <p:cNvSpPr txBox="1">
            <a:spLocks noChangeArrowheads="1"/>
          </p:cNvSpPr>
          <p:nvPr/>
        </p:nvSpPr>
        <p:spPr bwMode="auto">
          <a:xfrm>
            <a:off x="4724400" y="3681413"/>
            <a:ext cx="3886200" cy="646112"/>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Vắng teo, chỉ còn một bà cụ, nấu c</a:t>
            </a:r>
            <a:r>
              <a:rPr lang="vi-VN" sz="1800" b="1">
                <a:latin typeface="Arial" charset="0"/>
              </a:rPr>
              <a:t>ơ</a:t>
            </a:r>
            <a:r>
              <a:rPr lang="en-US" sz="1800" b="1">
                <a:latin typeface="Arial" charset="0"/>
              </a:rPr>
              <a:t>m, giục chạy trốn.</a:t>
            </a:r>
          </a:p>
        </p:txBody>
      </p:sp>
      <p:sp>
        <p:nvSpPr>
          <p:cNvPr id="9239" name="Text Box 26"/>
          <p:cNvSpPr txBox="1">
            <a:spLocks noChangeArrowheads="1"/>
          </p:cNvSpPr>
          <p:nvPr/>
        </p:nvSpPr>
        <p:spPr bwMode="auto">
          <a:xfrm>
            <a:off x="5600700" y="3076575"/>
            <a:ext cx="2971800" cy="6461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Anh em Cẩu Khây </a:t>
            </a:r>
            <a:r>
              <a:rPr lang="vi-VN" sz="1800" b="1">
                <a:latin typeface="Arial" charset="0"/>
              </a:rPr>
              <a:t>đư</a:t>
            </a:r>
            <a:r>
              <a:rPr lang="en-US" sz="1800" b="1">
                <a:latin typeface="Arial" charset="0"/>
              </a:rPr>
              <a:t>ợc bà cụ giúp </a:t>
            </a:r>
            <a:r>
              <a:rPr lang="vi-VN" sz="1800" b="1">
                <a:latin typeface="Arial" charset="0"/>
              </a:rPr>
              <a:t>đ</a:t>
            </a:r>
            <a:r>
              <a:rPr lang="en-US" sz="1800" b="1">
                <a:latin typeface="Arial" charset="0"/>
              </a:rPr>
              <a:t>ỡ.</a:t>
            </a:r>
          </a:p>
        </p:txBody>
      </p:sp>
      <p:sp>
        <p:nvSpPr>
          <p:cNvPr id="9240" name="Text Box 27"/>
          <p:cNvSpPr txBox="1">
            <a:spLocks noChangeArrowheads="1"/>
          </p:cNvSpPr>
          <p:nvPr/>
        </p:nvSpPr>
        <p:spPr bwMode="auto">
          <a:xfrm>
            <a:off x="4800600" y="4352925"/>
            <a:ext cx="10668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Đoạn 2:</a:t>
            </a:r>
          </a:p>
        </p:txBody>
      </p:sp>
      <p:sp>
        <p:nvSpPr>
          <p:cNvPr id="9241" name="Text Box 28"/>
          <p:cNvSpPr txBox="1">
            <a:spLocks noChangeArrowheads="1"/>
          </p:cNvSpPr>
          <p:nvPr/>
        </p:nvSpPr>
        <p:spPr bwMode="auto">
          <a:xfrm>
            <a:off x="4467225" y="4886325"/>
            <a:ext cx="44196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Yêu Tinh: phun n</a:t>
            </a:r>
            <a:r>
              <a:rPr lang="vi-VN" sz="1800" b="1">
                <a:latin typeface="Arial" charset="0"/>
              </a:rPr>
              <a:t>ư</a:t>
            </a:r>
            <a:r>
              <a:rPr lang="en-US" sz="1800" b="1">
                <a:latin typeface="Arial" charset="0"/>
              </a:rPr>
              <a:t>ớc nh</a:t>
            </a:r>
            <a:r>
              <a:rPr lang="vi-VN" sz="1800" b="1">
                <a:latin typeface="Arial" charset="0"/>
              </a:rPr>
              <a:t>ư</a:t>
            </a:r>
            <a:r>
              <a:rPr lang="en-US" sz="1800" b="1">
                <a:latin typeface="Arial" charset="0"/>
              </a:rPr>
              <a:t> m</a:t>
            </a:r>
            <a:r>
              <a:rPr lang="vi-VN" sz="1800" b="1">
                <a:latin typeface="Arial" charset="0"/>
              </a:rPr>
              <a:t>ư</a:t>
            </a:r>
            <a:r>
              <a:rPr lang="en-US" sz="1800" b="1">
                <a:latin typeface="Arial" charset="0"/>
              </a:rPr>
              <a:t>a, </a:t>
            </a:r>
          </a:p>
        </p:txBody>
      </p:sp>
      <p:sp>
        <p:nvSpPr>
          <p:cNvPr id="9242" name="Text Box 29"/>
          <p:cNvSpPr txBox="1">
            <a:spLocks noChangeArrowheads="1"/>
          </p:cNvSpPr>
          <p:nvPr/>
        </p:nvSpPr>
        <p:spPr bwMode="auto">
          <a:xfrm>
            <a:off x="4495800" y="5257800"/>
            <a:ext cx="4343400" cy="369888"/>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a:t>
            </a:r>
            <a:r>
              <a:rPr lang="en-US" sz="1800" b="1">
                <a:latin typeface="Arial" charset="0"/>
              </a:rPr>
              <a:t> Nắm Tay Đóng cọc: </a:t>
            </a:r>
            <a:r>
              <a:rPr lang="vi-VN" sz="1800" b="1">
                <a:latin typeface="Arial" charset="0"/>
              </a:rPr>
              <a:t>đ</a:t>
            </a:r>
            <a:r>
              <a:rPr lang="en-US" sz="1800" b="1">
                <a:latin typeface="Arial" charset="0"/>
              </a:rPr>
              <a:t>ấm, ng</a:t>
            </a:r>
            <a:r>
              <a:rPr lang="vi-VN" sz="1800" b="1">
                <a:latin typeface="Arial" charset="0"/>
              </a:rPr>
              <a:t>ă</a:t>
            </a:r>
            <a:r>
              <a:rPr lang="en-US" sz="1800" b="1">
                <a:latin typeface="Arial" charset="0"/>
              </a:rPr>
              <a:t>n n</a:t>
            </a:r>
            <a:r>
              <a:rPr lang="vi-VN" sz="1800" b="1">
                <a:latin typeface="Arial" charset="0"/>
              </a:rPr>
              <a:t>ư</a:t>
            </a:r>
            <a:r>
              <a:rPr lang="en-US" sz="1800" b="1">
                <a:latin typeface="Arial" charset="0"/>
              </a:rPr>
              <a:t>ớc</a:t>
            </a:r>
            <a:endParaRPr lang="en-US" sz="1600">
              <a:latin typeface="Arial" charset="0"/>
            </a:endParaRPr>
          </a:p>
        </p:txBody>
      </p:sp>
      <p:sp>
        <p:nvSpPr>
          <p:cNvPr id="9243" name="Text Box 30"/>
          <p:cNvSpPr txBox="1">
            <a:spLocks noChangeArrowheads="1"/>
          </p:cNvSpPr>
          <p:nvPr/>
        </p:nvSpPr>
        <p:spPr bwMode="auto">
          <a:xfrm>
            <a:off x="4495800" y="5867400"/>
            <a:ext cx="4191000" cy="369888"/>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 </a:t>
            </a:r>
            <a:r>
              <a:rPr lang="en-US" sz="1800" b="1">
                <a:latin typeface="Arial" charset="0"/>
              </a:rPr>
              <a:t>Lấy Tai Tát N</a:t>
            </a:r>
            <a:r>
              <a:rPr lang="vi-VN" sz="1800" b="1">
                <a:latin typeface="Arial" charset="0"/>
              </a:rPr>
              <a:t>ư</a:t>
            </a:r>
            <a:r>
              <a:rPr lang="en-US" sz="1800" b="1">
                <a:latin typeface="Arial" charset="0"/>
              </a:rPr>
              <a:t>ớc: tát n</a:t>
            </a:r>
            <a:r>
              <a:rPr lang="vi-VN" sz="1800" b="1">
                <a:latin typeface="Arial" charset="0"/>
              </a:rPr>
              <a:t>ư</a:t>
            </a:r>
            <a:r>
              <a:rPr lang="en-US" sz="1800" b="1">
                <a:latin typeface="Arial" charset="0"/>
              </a:rPr>
              <a:t>ớc</a:t>
            </a:r>
            <a:endParaRPr lang="en-US" sz="1600">
              <a:latin typeface="Arial" charset="0"/>
            </a:endParaRPr>
          </a:p>
        </p:txBody>
      </p:sp>
      <p:sp>
        <p:nvSpPr>
          <p:cNvPr id="9244" name="Text Box 31"/>
          <p:cNvSpPr txBox="1">
            <a:spLocks noChangeArrowheads="1"/>
          </p:cNvSpPr>
          <p:nvPr/>
        </p:nvSpPr>
        <p:spPr bwMode="auto">
          <a:xfrm>
            <a:off x="4572000" y="5757863"/>
            <a:ext cx="4038600" cy="338137"/>
          </a:xfrm>
          <a:prstGeom prst="rect">
            <a:avLst/>
          </a:prstGeom>
          <a:noFill/>
          <a:ln w="9525">
            <a:noFill/>
            <a:miter lim="800000"/>
            <a:headEnd/>
            <a:tailEnd/>
          </a:ln>
        </p:spPr>
        <p:txBody>
          <a:bodyPr>
            <a:spAutoFit/>
          </a:bodyPr>
          <a:lstStyle/>
          <a:p>
            <a:pPr eaLnBrk="1" hangingPunct="1">
              <a:spcBef>
                <a:spcPct val="50000"/>
              </a:spcBef>
            </a:pPr>
            <a:endParaRPr lang="en-US" sz="1600">
              <a:latin typeface="Arial" charset="0"/>
            </a:endParaRPr>
          </a:p>
        </p:txBody>
      </p:sp>
      <p:sp>
        <p:nvSpPr>
          <p:cNvPr id="9245" name="Text Box 32"/>
          <p:cNvSpPr txBox="1">
            <a:spLocks noChangeArrowheads="1"/>
          </p:cNvSpPr>
          <p:nvPr/>
        </p:nvSpPr>
        <p:spPr bwMode="auto">
          <a:xfrm>
            <a:off x="4495800" y="5562600"/>
            <a:ext cx="4114800" cy="369888"/>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Cẩu Khây: nhổ cây quật túi bụi</a:t>
            </a:r>
          </a:p>
        </p:txBody>
      </p:sp>
      <p:sp>
        <p:nvSpPr>
          <p:cNvPr id="9246" name="Text Box 33"/>
          <p:cNvSpPr txBox="1">
            <a:spLocks noChangeArrowheads="1"/>
          </p:cNvSpPr>
          <p:nvPr/>
        </p:nvSpPr>
        <p:spPr bwMode="auto">
          <a:xfrm>
            <a:off x="4514850" y="6176963"/>
            <a:ext cx="4267200" cy="369887"/>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 Móng Tay Đục Máng: khoét máng</a:t>
            </a:r>
          </a:p>
        </p:txBody>
      </p:sp>
      <p:sp>
        <p:nvSpPr>
          <p:cNvPr id="9247" name="Text Box 34"/>
          <p:cNvSpPr txBox="1">
            <a:spLocks noChangeArrowheads="1"/>
          </p:cNvSpPr>
          <p:nvPr/>
        </p:nvSpPr>
        <p:spPr bwMode="auto">
          <a:xfrm>
            <a:off x="5867400" y="4352925"/>
            <a:ext cx="3276600" cy="646113"/>
          </a:xfrm>
          <a:prstGeom prst="rect">
            <a:avLst/>
          </a:prstGeom>
          <a:noFill/>
          <a:ln w="9525">
            <a:noFill/>
            <a:miter lim="800000"/>
            <a:headEnd/>
            <a:tailEnd/>
          </a:ln>
        </p:spPr>
        <p:txBody>
          <a:bodyPr>
            <a:spAutoFit/>
          </a:bodyPr>
          <a:lstStyle/>
          <a:p>
            <a:pPr eaLnBrk="1" hangingPunct="1">
              <a:spcBef>
                <a:spcPct val="50000"/>
              </a:spcBef>
            </a:pPr>
            <a:r>
              <a:rPr lang="en-US" sz="1800" b="1">
                <a:latin typeface="Arial" charset="0"/>
              </a:rPr>
              <a:t>Cuộc chiến </a:t>
            </a:r>
            <a:r>
              <a:rPr lang="vi-VN" sz="1800" b="1">
                <a:latin typeface="Arial" charset="0"/>
              </a:rPr>
              <a:t>đ</a:t>
            </a:r>
            <a:r>
              <a:rPr lang="en-US" sz="1800" b="1">
                <a:latin typeface="Arial" charset="0"/>
              </a:rPr>
              <a:t>ấu của bốn anh tài, chống yêu tinh</a:t>
            </a: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71463" y="1600200"/>
            <a:ext cx="8458200" cy="4525963"/>
          </a:xfrm>
        </p:spPr>
        <p:txBody>
          <a:bodyPr/>
          <a:lstStyle/>
          <a:p>
            <a:pPr eaLnBrk="1" hangingPunct="1">
              <a:buFont typeface="Wingdings" pitchFamily="2" charset="2"/>
              <a:buNone/>
            </a:pPr>
            <a:endParaRPr lang="en-US" sz="2000" smtClean="0"/>
          </a:p>
          <a:p>
            <a:pPr eaLnBrk="1" hangingPunct="1">
              <a:buFont typeface="Wingdings" pitchFamily="2" charset="2"/>
              <a:buNone/>
            </a:pPr>
            <a:r>
              <a:rPr lang="en-US" sz="2800" b="1" smtClean="0">
                <a:solidFill>
                  <a:srgbClr val="FF3300"/>
                </a:solidFill>
              </a:rPr>
              <a:t>- Để tìm ra ý nghĩa của câu truyện thầy có 3 gợi ý:</a:t>
            </a:r>
          </a:p>
          <a:p>
            <a:pPr eaLnBrk="1" hangingPunct="1">
              <a:buFont typeface="Wingdings" pitchFamily="2" charset="2"/>
              <a:buNone/>
            </a:pPr>
            <a:r>
              <a:rPr lang="en-US" sz="2800" b="1" smtClean="0">
                <a:solidFill>
                  <a:srgbClr val="FF3300"/>
                </a:solidFill>
              </a:rPr>
              <a:t>a) Câu chuyện ca ngợi sức khỏe của bốn anh tài.</a:t>
            </a:r>
          </a:p>
          <a:p>
            <a:pPr eaLnBrk="1" hangingPunct="1">
              <a:buFont typeface="Wingdings" pitchFamily="2" charset="2"/>
              <a:buNone/>
            </a:pPr>
            <a:r>
              <a:rPr lang="en-US" sz="2800" b="1" smtClean="0">
                <a:solidFill>
                  <a:srgbClr val="FF3300"/>
                </a:solidFill>
              </a:rPr>
              <a:t>b) Câu chuyện ca ngợi tinh thần </a:t>
            </a:r>
            <a:r>
              <a:rPr lang="vi-VN" sz="2800" b="1" smtClean="0">
                <a:solidFill>
                  <a:srgbClr val="FF3300"/>
                </a:solidFill>
              </a:rPr>
              <a:t>đ</a:t>
            </a:r>
            <a:r>
              <a:rPr lang="en-US" sz="2800" b="1" smtClean="0">
                <a:solidFill>
                  <a:srgbClr val="FF3300"/>
                </a:solidFill>
              </a:rPr>
              <a:t>oàn kết của bốn anh tài.</a:t>
            </a:r>
          </a:p>
          <a:p>
            <a:pPr eaLnBrk="1" hangingPunct="1">
              <a:buFont typeface="Wingdings" pitchFamily="2" charset="2"/>
              <a:buNone/>
            </a:pPr>
            <a:r>
              <a:rPr lang="en-US" sz="2800" b="1" smtClean="0">
                <a:solidFill>
                  <a:srgbClr val="FF3300"/>
                </a:solidFill>
              </a:rPr>
              <a:t>c) Câu chuyện ca ngợi sức khỏe, tài n</a:t>
            </a:r>
            <a:r>
              <a:rPr lang="vi-VN" sz="2800" b="1" smtClean="0">
                <a:solidFill>
                  <a:srgbClr val="FF3300"/>
                </a:solidFill>
              </a:rPr>
              <a:t>ă</a:t>
            </a:r>
            <a:r>
              <a:rPr lang="en-US" sz="2800" b="1" smtClean="0">
                <a:solidFill>
                  <a:srgbClr val="FF3300"/>
                </a:solidFill>
              </a:rPr>
              <a:t>ng, tinh thần </a:t>
            </a:r>
            <a:r>
              <a:rPr lang="vi-VN" sz="2800" b="1" smtClean="0">
                <a:solidFill>
                  <a:srgbClr val="FF3300"/>
                </a:solidFill>
              </a:rPr>
              <a:t>đ</a:t>
            </a:r>
            <a:r>
              <a:rPr lang="en-US" sz="2800" b="1" smtClean="0">
                <a:solidFill>
                  <a:srgbClr val="FF3300"/>
                </a:solidFill>
              </a:rPr>
              <a:t>oàn kết hiệp lực chiến </a:t>
            </a:r>
            <a:r>
              <a:rPr lang="vi-VN" sz="2800" b="1" smtClean="0">
                <a:solidFill>
                  <a:srgbClr val="FF3300"/>
                </a:solidFill>
              </a:rPr>
              <a:t>đ</a:t>
            </a:r>
            <a:r>
              <a:rPr lang="en-US" sz="2800" b="1" smtClean="0">
                <a:solidFill>
                  <a:srgbClr val="FF3300"/>
                </a:solidFill>
              </a:rPr>
              <a:t>ấu quy phục yêu tinh cứu dân bản của bốn anh em Cẩu Khây.</a:t>
            </a:r>
          </a:p>
        </p:txBody>
      </p:sp>
      <p:sp>
        <p:nvSpPr>
          <p:cNvPr id="12295" name="Rectangle 7"/>
          <p:cNvSpPr>
            <a:spLocks noChangeArrowheads="1"/>
          </p:cNvSpPr>
          <p:nvPr/>
        </p:nvSpPr>
        <p:spPr bwMode="auto">
          <a:xfrm>
            <a:off x="8382000" y="2533650"/>
            <a:ext cx="381000" cy="609600"/>
          </a:xfrm>
          <a:prstGeom prst="rect">
            <a:avLst/>
          </a:prstGeom>
          <a:solidFill>
            <a:srgbClr val="0000FF"/>
          </a:solidFill>
          <a:ln w="9525">
            <a:solidFill>
              <a:schemeClr val="tx1"/>
            </a:solidFill>
            <a:miter lim="800000"/>
            <a:headEnd/>
            <a:tailEnd/>
          </a:ln>
        </p:spPr>
        <p:txBody>
          <a:bodyPr wrap="none" anchor="ctr"/>
          <a:lstStyle/>
          <a:p>
            <a:pPr algn="ctr" eaLnBrk="1" hangingPunct="1"/>
            <a:endParaRPr lang="en-US" sz="1600">
              <a:solidFill>
                <a:srgbClr val="0000FF"/>
              </a:solidFill>
              <a:latin typeface="Arial" charset="0"/>
            </a:endParaRPr>
          </a:p>
        </p:txBody>
      </p:sp>
      <p:sp>
        <p:nvSpPr>
          <p:cNvPr id="12298" name="Rectangle 10"/>
          <p:cNvSpPr>
            <a:spLocks noChangeArrowheads="1"/>
          </p:cNvSpPr>
          <p:nvPr/>
        </p:nvSpPr>
        <p:spPr bwMode="auto">
          <a:xfrm>
            <a:off x="2133600" y="3638550"/>
            <a:ext cx="381000" cy="609600"/>
          </a:xfrm>
          <a:prstGeom prst="rect">
            <a:avLst/>
          </a:prstGeom>
          <a:solidFill>
            <a:srgbClr val="0000FF"/>
          </a:solidFill>
          <a:ln w="9525">
            <a:solidFill>
              <a:schemeClr val="tx1"/>
            </a:solidFill>
            <a:miter lim="800000"/>
            <a:headEnd/>
            <a:tailEnd/>
          </a:ln>
        </p:spPr>
        <p:txBody>
          <a:bodyPr wrap="none" anchor="ctr"/>
          <a:lstStyle/>
          <a:p>
            <a:pPr algn="ctr" eaLnBrk="1" hangingPunct="1"/>
            <a:endParaRPr lang="en-US" sz="1600">
              <a:solidFill>
                <a:srgbClr val="0000FF"/>
              </a:solidFill>
              <a:latin typeface="Arial" charset="0"/>
            </a:endParaRPr>
          </a:p>
        </p:txBody>
      </p:sp>
      <p:sp>
        <p:nvSpPr>
          <p:cNvPr id="12299" name="Rectangle 11"/>
          <p:cNvSpPr>
            <a:spLocks noChangeArrowheads="1"/>
          </p:cNvSpPr>
          <p:nvPr/>
        </p:nvSpPr>
        <p:spPr bwMode="auto">
          <a:xfrm>
            <a:off x="7467600" y="5124450"/>
            <a:ext cx="381000" cy="609600"/>
          </a:xfrm>
          <a:prstGeom prst="rect">
            <a:avLst/>
          </a:prstGeom>
          <a:solidFill>
            <a:srgbClr val="FF3300"/>
          </a:solidFill>
          <a:ln w="9525">
            <a:solidFill>
              <a:schemeClr val="tx1"/>
            </a:solidFill>
            <a:miter lim="800000"/>
            <a:headEnd/>
            <a:tailEnd/>
          </a:ln>
        </p:spPr>
        <p:txBody>
          <a:bodyPr wrap="none" anchor="ctr"/>
          <a:lstStyle/>
          <a:p>
            <a:pPr algn="ctr" eaLnBrk="1" hangingPunct="1"/>
            <a:endParaRPr lang="en-US" sz="1600">
              <a:solidFill>
                <a:srgbClr val="0000FF"/>
              </a:solidFill>
              <a:latin typeface="Arial" charset="0"/>
            </a:endParaRPr>
          </a:p>
        </p:txBody>
      </p:sp>
      <p:sp>
        <p:nvSpPr>
          <p:cNvPr id="12302" name="AutoShape 14"/>
          <p:cNvSpPr>
            <a:spLocks noChangeArrowheads="1"/>
          </p:cNvSpPr>
          <p:nvPr/>
        </p:nvSpPr>
        <p:spPr bwMode="auto">
          <a:xfrm rot="2284680">
            <a:off x="1771650" y="1146175"/>
            <a:ext cx="5562600" cy="5703888"/>
          </a:xfrm>
          <a:prstGeom prst="irregularSeal2">
            <a:avLst/>
          </a:prstGeom>
          <a:solidFill>
            <a:schemeClr val="accent1"/>
          </a:solidFill>
          <a:ln w="9525">
            <a:solidFill>
              <a:schemeClr val="tx1"/>
            </a:solidFill>
            <a:miter lim="800000"/>
            <a:headEnd/>
            <a:tailEnd/>
          </a:ln>
        </p:spPr>
        <p:txBody>
          <a:bodyPr wrap="none" anchor="ctr"/>
          <a:lstStyle/>
          <a:p>
            <a:endParaRPr lang="en-US" sz="2000">
              <a:latin typeface="Arial" charset="0"/>
            </a:endParaRPr>
          </a:p>
        </p:txBody>
      </p:sp>
      <p:sp>
        <p:nvSpPr>
          <p:cNvPr id="12303" name="Text Box 15"/>
          <p:cNvSpPr txBox="1">
            <a:spLocks noChangeArrowheads="1"/>
          </p:cNvSpPr>
          <p:nvPr/>
        </p:nvSpPr>
        <p:spPr bwMode="auto">
          <a:xfrm>
            <a:off x="2971800" y="3124200"/>
            <a:ext cx="2743200" cy="1477963"/>
          </a:xfrm>
          <a:prstGeom prst="rect">
            <a:avLst/>
          </a:prstGeom>
          <a:noFill/>
          <a:ln w="9525">
            <a:noFill/>
            <a:miter lim="800000"/>
            <a:headEnd/>
            <a:tailEnd/>
          </a:ln>
        </p:spPr>
        <p:txBody>
          <a:bodyPr>
            <a:spAutoFit/>
          </a:bodyPr>
          <a:lstStyle/>
          <a:p>
            <a:pPr>
              <a:spcBef>
                <a:spcPct val="50000"/>
              </a:spcBef>
              <a:buFontTx/>
              <a:buChar char="-"/>
            </a:pPr>
            <a:r>
              <a:rPr lang="en-US" sz="2000">
                <a:latin typeface="Arial" charset="0"/>
              </a:rPr>
              <a:t> Gi</a:t>
            </a:r>
            <a:r>
              <a:rPr lang="vi-VN" sz="2000">
                <a:latin typeface="Arial" charset="0"/>
              </a:rPr>
              <a:t>ơ</a:t>
            </a:r>
            <a:r>
              <a:rPr lang="en-US" sz="2000">
                <a:latin typeface="Arial" charset="0"/>
              </a:rPr>
              <a:t> thẻ </a:t>
            </a:r>
            <a:r>
              <a:rPr lang="vi-VN" sz="2000">
                <a:latin typeface="Arial" charset="0"/>
              </a:rPr>
              <a:t>đ</a:t>
            </a:r>
            <a:r>
              <a:rPr lang="en-US" sz="2000">
                <a:latin typeface="Arial" charset="0"/>
              </a:rPr>
              <a:t>ỏ nếu em </a:t>
            </a:r>
            <a:r>
              <a:rPr lang="vi-VN" sz="2000">
                <a:latin typeface="Arial" charset="0"/>
              </a:rPr>
              <a:t>đ</a:t>
            </a:r>
            <a:r>
              <a:rPr lang="en-US" sz="2000">
                <a:latin typeface="Arial" charset="0"/>
              </a:rPr>
              <a:t>ồng ý.</a:t>
            </a:r>
          </a:p>
          <a:p>
            <a:pPr>
              <a:spcBef>
                <a:spcPct val="50000"/>
              </a:spcBef>
              <a:buFontTx/>
              <a:buChar char="-"/>
            </a:pPr>
            <a:r>
              <a:rPr lang="en-US" sz="2000">
                <a:latin typeface="Arial" charset="0"/>
              </a:rPr>
              <a:t> Gi</a:t>
            </a:r>
            <a:r>
              <a:rPr lang="vi-VN" sz="2000">
                <a:latin typeface="Arial" charset="0"/>
              </a:rPr>
              <a:t>ơ</a:t>
            </a:r>
            <a:r>
              <a:rPr lang="en-US" sz="2000">
                <a:latin typeface="Arial" charset="0"/>
              </a:rPr>
              <a:t> thẻ xanh nếu em không </a:t>
            </a:r>
            <a:r>
              <a:rPr lang="vi-VN" sz="2000">
                <a:latin typeface="Arial" charset="0"/>
              </a:rPr>
              <a:t>đ</a:t>
            </a:r>
            <a:r>
              <a:rPr lang="en-US" sz="2000">
                <a:latin typeface="Arial" charset="0"/>
              </a:rPr>
              <a:t>ồng ý.</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770" decel="100000"/>
                                        <p:tgtEl>
                                          <p:spTgt spid="12291">
                                            <p:txEl>
                                              <p:pRg st="1" end="1"/>
                                            </p:txEl>
                                          </p:spTgt>
                                        </p:tgtEl>
                                      </p:cBhvr>
                                    </p:animEffect>
                                    <p:animScale>
                                      <p:cBhvr>
                                        <p:cTn id="8" dur="770" decel="100000"/>
                                        <p:tgtEl>
                                          <p:spTgt spid="12291">
                                            <p:txEl>
                                              <p:pRg st="1" end="1"/>
                                            </p:txEl>
                                          </p:spTgt>
                                        </p:tgtEl>
                                      </p:cBhvr>
                                      <p:from x="10000" y="10000"/>
                                      <p:to x="200000" y="450000"/>
                                    </p:animScale>
                                    <p:animScale>
                                      <p:cBhvr>
                                        <p:cTn id="9" dur="1230" accel="100000" fill="hold">
                                          <p:stCondLst>
                                            <p:cond delay="770"/>
                                          </p:stCondLst>
                                        </p:cTn>
                                        <p:tgtEl>
                                          <p:spTgt spid="12291">
                                            <p:txEl>
                                              <p:pRg st="1" end="1"/>
                                            </p:txEl>
                                          </p:spTgt>
                                        </p:tgtEl>
                                      </p:cBhvr>
                                      <p:from x="200000" y="450000"/>
                                      <p:to x="100000" y="100000"/>
                                    </p:animScale>
                                    <p:set>
                                      <p:cBhvr>
                                        <p:cTn id="10" dur="770" fill="hold"/>
                                        <p:tgtEl>
                                          <p:spTgt spid="12291">
                                            <p:txEl>
                                              <p:pRg st="1" end="1"/>
                                            </p:txEl>
                                          </p:spTgt>
                                        </p:tgtEl>
                                        <p:attrNameLst>
                                          <p:attrName>ppt_x</p:attrName>
                                        </p:attrNameLst>
                                      </p:cBhvr>
                                      <p:to>
                                        <p:strVal val="(0.5)"/>
                                      </p:to>
                                    </p:set>
                                    <p:anim from="(0.5)" to="(#ppt_x)" calcmode="lin" valueType="num">
                                      <p:cBhvr>
                                        <p:cTn id="11" dur="1230" accel="100000" fill="hold">
                                          <p:stCondLst>
                                            <p:cond delay="770"/>
                                          </p:stCondLst>
                                        </p:cTn>
                                        <p:tgtEl>
                                          <p:spTgt spid="12291">
                                            <p:txEl>
                                              <p:pRg st="1" end="1"/>
                                            </p:txEl>
                                          </p:spTgt>
                                        </p:tgtEl>
                                        <p:attrNameLst>
                                          <p:attrName>ppt_x</p:attrName>
                                        </p:attrNameLst>
                                      </p:cBhvr>
                                    </p:anim>
                                    <p:set>
                                      <p:cBhvr>
                                        <p:cTn id="12" dur="770" fill="hold"/>
                                        <p:tgtEl>
                                          <p:spTgt spid="12291">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12291">
                                            <p:txEl>
                                              <p:pRg st="1" end="1"/>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770" decel="100000"/>
                                        <p:tgtEl>
                                          <p:spTgt spid="12291">
                                            <p:txEl>
                                              <p:pRg st="2" end="2"/>
                                            </p:txEl>
                                          </p:spTgt>
                                        </p:tgtEl>
                                      </p:cBhvr>
                                    </p:animEffect>
                                    <p:animScale>
                                      <p:cBhvr>
                                        <p:cTn id="17" dur="770" decel="100000"/>
                                        <p:tgtEl>
                                          <p:spTgt spid="12291">
                                            <p:txEl>
                                              <p:pRg st="2" end="2"/>
                                            </p:txEl>
                                          </p:spTgt>
                                        </p:tgtEl>
                                      </p:cBhvr>
                                      <p:from x="10000" y="10000"/>
                                      <p:to x="200000" y="450000"/>
                                    </p:animScale>
                                    <p:animScale>
                                      <p:cBhvr>
                                        <p:cTn id="18" dur="1230" accel="100000" fill="hold">
                                          <p:stCondLst>
                                            <p:cond delay="770"/>
                                          </p:stCondLst>
                                        </p:cTn>
                                        <p:tgtEl>
                                          <p:spTgt spid="12291">
                                            <p:txEl>
                                              <p:pRg st="2" end="2"/>
                                            </p:txEl>
                                          </p:spTgt>
                                        </p:tgtEl>
                                      </p:cBhvr>
                                      <p:from x="200000" y="450000"/>
                                      <p:to x="100000" y="100000"/>
                                    </p:animScale>
                                    <p:set>
                                      <p:cBhvr>
                                        <p:cTn id="19" dur="770" fill="hold"/>
                                        <p:tgtEl>
                                          <p:spTgt spid="12291">
                                            <p:txEl>
                                              <p:pRg st="2" end="2"/>
                                            </p:txEl>
                                          </p:spTgt>
                                        </p:tgtEl>
                                        <p:attrNameLst>
                                          <p:attrName>ppt_x</p:attrName>
                                        </p:attrNameLst>
                                      </p:cBhvr>
                                      <p:to>
                                        <p:strVal val="(0.5)"/>
                                      </p:to>
                                    </p:set>
                                    <p:anim from="(0.5)" to="(#ppt_x)" calcmode="lin" valueType="num">
                                      <p:cBhvr>
                                        <p:cTn id="20" dur="1230" accel="100000" fill="hold">
                                          <p:stCondLst>
                                            <p:cond delay="770"/>
                                          </p:stCondLst>
                                        </p:cTn>
                                        <p:tgtEl>
                                          <p:spTgt spid="12291">
                                            <p:txEl>
                                              <p:pRg st="2" end="2"/>
                                            </p:txEl>
                                          </p:spTgt>
                                        </p:tgtEl>
                                        <p:attrNameLst>
                                          <p:attrName>ppt_x</p:attrName>
                                        </p:attrNameLst>
                                      </p:cBhvr>
                                    </p:anim>
                                    <p:set>
                                      <p:cBhvr>
                                        <p:cTn id="21" dur="770" fill="hold"/>
                                        <p:tgtEl>
                                          <p:spTgt spid="12291">
                                            <p:txEl>
                                              <p:pRg st="2" end="2"/>
                                            </p:txEl>
                                          </p:spTgt>
                                        </p:tgtEl>
                                        <p:attrNameLst>
                                          <p:attrName>ppt_y</p:attrName>
                                        </p:attrNameLst>
                                      </p:cBhvr>
                                      <p:to>
                                        <p:strVal val="(#ppt_y+0.4)"/>
                                      </p:to>
                                    </p:set>
                                    <p:anim from="(#ppt_y+0.4)" to="(#ppt_y)" calcmode="lin" valueType="num">
                                      <p:cBhvr>
                                        <p:cTn id="22" dur="1230" accel="100000" fill="hold">
                                          <p:stCondLst>
                                            <p:cond delay="770"/>
                                          </p:stCondLst>
                                        </p:cTn>
                                        <p:tgtEl>
                                          <p:spTgt spid="12291">
                                            <p:txEl>
                                              <p:pRg st="2" end="2"/>
                                            </p:txEl>
                                          </p:spTgt>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Effect transition="in" filter="fade">
                                      <p:cBhvr>
                                        <p:cTn id="25" dur="770" decel="100000"/>
                                        <p:tgtEl>
                                          <p:spTgt spid="12291">
                                            <p:txEl>
                                              <p:pRg st="3" end="3"/>
                                            </p:txEl>
                                          </p:spTgt>
                                        </p:tgtEl>
                                      </p:cBhvr>
                                    </p:animEffect>
                                    <p:animScale>
                                      <p:cBhvr>
                                        <p:cTn id="26" dur="770" decel="100000"/>
                                        <p:tgtEl>
                                          <p:spTgt spid="12291">
                                            <p:txEl>
                                              <p:pRg st="3" end="3"/>
                                            </p:txEl>
                                          </p:spTgt>
                                        </p:tgtEl>
                                      </p:cBhvr>
                                      <p:from x="10000" y="10000"/>
                                      <p:to x="200000" y="450000"/>
                                    </p:animScale>
                                    <p:animScale>
                                      <p:cBhvr>
                                        <p:cTn id="27" dur="1230" accel="100000" fill="hold">
                                          <p:stCondLst>
                                            <p:cond delay="770"/>
                                          </p:stCondLst>
                                        </p:cTn>
                                        <p:tgtEl>
                                          <p:spTgt spid="12291">
                                            <p:txEl>
                                              <p:pRg st="3" end="3"/>
                                            </p:txEl>
                                          </p:spTgt>
                                        </p:tgtEl>
                                      </p:cBhvr>
                                      <p:from x="200000" y="450000"/>
                                      <p:to x="100000" y="100000"/>
                                    </p:animScale>
                                    <p:set>
                                      <p:cBhvr>
                                        <p:cTn id="28" dur="770" fill="hold"/>
                                        <p:tgtEl>
                                          <p:spTgt spid="12291">
                                            <p:txEl>
                                              <p:pRg st="3" end="3"/>
                                            </p:txEl>
                                          </p:spTgt>
                                        </p:tgtEl>
                                        <p:attrNameLst>
                                          <p:attrName>ppt_x</p:attrName>
                                        </p:attrNameLst>
                                      </p:cBhvr>
                                      <p:to>
                                        <p:strVal val="(0.5)"/>
                                      </p:to>
                                    </p:set>
                                    <p:anim from="(0.5)" to="(#ppt_x)" calcmode="lin" valueType="num">
                                      <p:cBhvr>
                                        <p:cTn id="29" dur="1230" accel="100000" fill="hold">
                                          <p:stCondLst>
                                            <p:cond delay="770"/>
                                          </p:stCondLst>
                                        </p:cTn>
                                        <p:tgtEl>
                                          <p:spTgt spid="12291">
                                            <p:txEl>
                                              <p:pRg st="3" end="3"/>
                                            </p:txEl>
                                          </p:spTgt>
                                        </p:tgtEl>
                                        <p:attrNameLst>
                                          <p:attrName>ppt_x</p:attrName>
                                        </p:attrNameLst>
                                      </p:cBhvr>
                                    </p:anim>
                                    <p:set>
                                      <p:cBhvr>
                                        <p:cTn id="30" dur="770" fill="hold"/>
                                        <p:tgtEl>
                                          <p:spTgt spid="12291">
                                            <p:txEl>
                                              <p:pRg st="3" end="3"/>
                                            </p:txEl>
                                          </p:spTgt>
                                        </p:tgtEl>
                                        <p:attrNameLst>
                                          <p:attrName>ppt_y</p:attrName>
                                        </p:attrNameLst>
                                      </p:cBhvr>
                                      <p:to>
                                        <p:strVal val="(#ppt_y+0.4)"/>
                                      </p:to>
                                    </p:set>
                                    <p:anim from="(#ppt_y+0.4)" to="(#ppt_y)" calcmode="lin" valueType="num">
                                      <p:cBhvr>
                                        <p:cTn id="31" dur="1230" accel="100000" fill="hold">
                                          <p:stCondLst>
                                            <p:cond delay="770"/>
                                          </p:stCondLst>
                                        </p:cTn>
                                        <p:tgtEl>
                                          <p:spTgt spid="12291">
                                            <p:txEl>
                                              <p:pRg st="3" end="3"/>
                                            </p:txEl>
                                          </p:spTgt>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12291">
                                            <p:txEl>
                                              <p:pRg st="4" end="4"/>
                                            </p:txEl>
                                          </p:spTgt>
                                        </p:tgtEl>
                                        <p:attrNameLst>
                                          <p:attrName>style.visibility</p:attrName>
                                        </p:attrNameLst>
                                      </p:cBhvr>
                                      <p:to>
                                        <p:strVal val="visible"/>
                                      </p:to>
                                    </p:set>
                                    <p:animEffect transition="in" filter="fade">
                                      <p:cBhvr>
                                        <p:cTn id="34" dur="770" decel="100000"/>
                                        <p:tgtEl>
                                          <p:spTgt spid="12291">
                                            <p:txEl>
                                              <p:pRg st="4" end="4"/>
                                            </p:txEl>
                                          </p:spTgt>
                                        </p:tgtEl>
                                      </p:cBhvr>
                                    </p:animEffect>
                                    <p:animScale>
                                      <p:cBhvr>
                                        <p:cTn id="35" dur="770" decel="100000"/>
                                        <p:tgtEl>
                                          <p:spTgt spid="12291">
                                            <p:txEl>
                                              <p:pRg st="4" end="4"/>
                                            </p:txEl>
                                          </p:spTgt>
                                        </p:tgtEl>
                                      </p:cBhvr>
                                      <p:from x="10000" y="10000"/>
                                      <p:to x="200000" y="450000"/>
                                    </p:animScale>
                                    <p:animScale>
                                      <p:cBhvr>
                                        <p:cTn id="36" dur="1230" accel="100000" fill="hold">
                                          <p:stCondLst>
                                            <p:cond delay="770"/>
                                          </p:stCondLst>
                                        </p:cTn>
                                        <p:tgtEl>
                                          <p:spTgt spid="12291">
                                            <p:txEl>
                                              <p:pRg st="4" end="4"/>
                                            </p:txEl>
                                          </p:spTgt>
                                        </p:tgtEl>
                                      </p:cBhvr>
                                      <p:from x="200000" y="450000"/>
                                      <p:to x="100000" y="100000"/>
                                    </p:animScale>
                                    <p:set>
                                      <p:cBhvr>
                                        <p:cTn id="37" dur="770" fill="hold"/>
                                        <p:tgtEl>
                                          <p:spTgt spid="12291">
                                            <p:txEl>
                                              <p:pRg st="4" end="4"/>
                                            </p:txEl>
                                          </p:spTgt>
                                        </p:tgtEl>
                                        <p:attrNameLst>
                                          <p:attrName>ppt_x</p:attrName>
                                        </p:attrNameLst>
                                      </p:cBhvr>
                                      <p:to>
                                        <p:strVal val="(0.5)"/>
                                      </p:to>
                                    </p:set>
                                    <p:anim from="(0.5)" to="(#ppt_x)" calcmode="lin" valueType="num">
                                      <p:cBhvr>
                                        <p:cTn id="38" dur="1230" accel="100000" fill="hold">
                                          <p:stCondLst>
                                            <p:cond delay="770"/>
                                          </p:stCondLst>
                                        </p:cTn>
                                        <p:tgtEl>
                                          <p:spTgt spid="12291">
                                            <p:txEl>
                                              <p:pRg st="4" end="4"/>
                                            </p:txEl>
                                          </p:spTgt>
                                        </p:tgtEl>
                                        <p:attrNameLst>
                                          <p:attrName>ppt_x</p:attrName>
                                        </p:attrNameLst>
                                      </p:cBhvr>
                                    </p:anim>
                                    <p:set>
                                      <p:cBhvr>
                                        <p:cTn id="39" dur="770" fill="hold"/>
                                        <p:tgtEl>
                                          <p:spTgt spid="12291">
                                            <p:txEl>
                                              <p:pRg st="4" end="4"/>
                                            </p:txEl>
                                          </p:spTgt>
                                        </p:tgtEl>
                                        <p:attrNameLst>
                                          <p:attrName>ppt_y</p:attrName>
                                        </p:attrNameLst>
                                      </p:cBhvr>
                                      <p:to>
                                        <p:strVal val="(#ppt_y+0.4)"/>
                                      </p:to>
                                    </p:set>
                                    <p:anim from="(#ppt_y+0.4)" to="(#ppt_y)" calcmode="lin" valueType="num">
                                      <p:cBhvr>
                                        <p:cTn id="40" dur="1230" accel="100000" fill="hold">
                                          <p:stCondLst>
                                            <p:cond delay="770"/>
                                          </p:stCondLst>
                                        </p:cTn>
                                        <p:tgtEl>
                                          <p:spTgt spid="12291">
                                            <p:txEl>
                                              <p:pRg st="4" end="4"/>
                                            </p:txEl>
                                          </p:spTgt>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302"/>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230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2302"/>
                                        </p:tgtEl>
                                      </p:cBhvr>
                                    </p:animEffect>
                                    <p:set>
                                      <p:cBhvr>
                                        <p:cTn id="52" dur="1" fill="hold">
                                          <p:stCondLst>
                                            <p:cond delay="499"/>
                                          </p:stCondLst>
                                        </p:cTn>
                                        <p:tgtEl>
                                          <p:spTgt spid="12302"/>
                                        </p:tgtEl>
                                        <p:attrNameLst>
                                          <p:attrName>style.visibility</p:attrName>
                                        </p:attrNameLst>
                                      </p:cBhvr>
                                      <p:to>
                                        <p:strVal val="hidden"/>
                                      </p:to>
                                    </p:set>
                                  </p:childTnLst>
                                </p:cTn>
                              </p:par>
                            </p:childTnLst>
                          </p:cTn>
                        </p:par>
                        <p:par>
                          <p:cTn id="53" fill="hold" nodeType="afterGroup">
                            <p:stCondLst>
                              <p:cond delay="500"/>
                            </p:stCondLst>
                            <p:childTnLst>
                              <p:par>
                                <p:cTn id="54" presetID="3" presetClass="exit" presetSubtype="10" fill="hold" grpId="1" nodeType="afterEffect">
                                  <p:stCondLst>
                                    <p:cond delay="0"/>
                                  </p:stCondLst>
                                  <p:childTnLst>
                                    <p:animEffect transition="out" filter="blinds(horizontal)">
                                      <p:cBhvr>
                                        <p:cTn id="55" dur="500"/>
                                        <p:tgtEl>
                                          <p:spTgt spid="12303"/>
                                        </p:tgtEl>
                                      </p:cBhvr>
                                    </p:animEffect>
                                    <p:set>
                                      <p:cBhvr>
                                        <p:cTn id="56" dur="1" fill="hold">
                                          <p:stCondLst>
                                            <p:cond delay="499"/>
                                          </p:stCondLst>
                                        </p:cTn>
                                        <p:tgtEl>
                                          <p:spTgt spid="1230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4" presetClass="entr" presetSubtype="0" fill="hold" nodeType="clickEffect">
                                  <p:stCondLst>
                                    <p:cond delay="0"/>
                                  </p:stCondLst>
                                  <p:childTnLst>
                                    <p:set>
                                      <p:cBhvr>
                                        <p:cTn id="60" dur="1" fill="hold">
                                          <p:stCondLst>
                                            <p:cond delay="0"/>
                                          </p:stCondLst>
                                        </p:cTn>
                                        <p:tgtEl>
                                          <p:spTgt spid="12295"/>
                                        </p:tgtEl>
                                        <p:attrNameLst>
                                          <p:attrName>style.visibility</p:attrName>
                                        </p:attrNameLst>
                                      </p:cBhvr>
                                      <p:to>
                                        <p:strVal val="visible"/>
                                      </p:to>
                                    </p:set>
                                    <p:anim from="(-#ppt_w/2)" to="(#ppt_x)" calcmode="lin" valueType="num">
                                      <p:cBhvr>
                                        <p:cTn id="61" dur="600" fill="hold">
                                          <p:stCondLst>
                                            <p:cond delay="0"/>
                                          </p:stCondLst>
                                        </p:cTn>
                                        <p:tgtEl>
                                          <p:spTgt spid="12295"/>
                                        </p:tgtEl>
                                        <p:attrNameLst>
                                          <p:attrName>ppt_x</p:attrName>
                                        </p:attrNameLst>
                                      </p:cBhvr>
                                    </p:anim>
                                    <p:anim from="0" to="-1.0" calcmode="lin" valueType="num">
                                      <p:cBhvr>
                                        <p:cTn id="62" dur="200" decel="50000" autoRev="1" fill="hold">
                                          <p:stCondLst>
                                            <p:cond delay="600"/>
                                          </p:stCondLst>
                                        </p:cTn>
                                        <p:tgtEl>
                                          <p:spTgt spid="12295"/>
                                        </p:tgtEl>
                                        <p:attrNameLst>
                                          <p:attrName>xshear</p:attrName>
                                        </p:attrNameLst>
                                      </p:cBhvr>
                                    </p:anim>
                                    <p:animScale>
                                      <p:cBhvr>
                                        <p:cTn id="63" dur="200" decel="100000" autoRev="1" fill="hold">
                                          <p:stCondLst>
                                            <p:cond delay="600"/>
                                          </p:stCondLst>
                                        </p:cTn>
                                        <p:tgtEl>
                                          <p:spTgt spid="12295"/>
                                        </p:tgtEl>
                                      </p:cBhvr>
                                      <p:from x="100000" y="100000"/>
                                      <p:to x="80000" y="100000"/>
                                    </p:animScale>
                                    <p:anim by="(#ppt_h/3+#ppt_w*0.1)" calcmode="lin" valueType="num">
                                      <p:cBhvr additive="sum">
                                        <p:cTn id="64" dur="200" decel="100000" autoRev="1" fill="hold">
                                          <p:stCondLst>
                                            <p:cond delay="600"/>
                                          </p:stCondLst>
                                        </p:cTn>
                                        <p:tgtEl>
                                          <p:spTgt spid="12295"/>
                                        </p:tgtEl>
                                        <p:attrNameLst>
                                          <p:attrName>ppt_x</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12298"/>
                                        </p:tgtEl>
                                        <p:attrNameLst>
                                          <p:attrName>style.visibility</p:attrName>
                                        </p:attrNameLst>
                                      </p:cBhvr>
                                      <p:to>
                                        <p:strVal val="visible"/>
                                      </p:to>
                                    </p:set>
                                    <p:anim from="(-#ppt_w/2)" to="(#ppt_x)" calcmode="lin" valueType="num">
                                      <p:cBhvr>
                                        <p:cTn id="69" dur="600" fill="hold">
                                          <p:stCondLst>
                                            <p:cond delay="0"/>
                                          </p:stCondLst>
                                        </p:cTn>
                                        <p:tgtEl>
                                          <p:spTgt spid="12298"/>
                                        </p:tgtEl>
                                        <p:attrNameLst>
                                          <p:attrName>ppt_x</p:attrName>
                                        </p:attrNameLst>
                                      </p:cBhvr>
                                    </p:anim>
                                    <p:anim from="0" to="-1.0" calcmode="lin" valueType="num">
                                      <p:cBhvr>
                                        <p:cTn id="70" dur="200" decel="50000" autoRev="1" fill="hold">
                                          <p:stCondLst>
                                            <p:cond delay="600"/>
                                          </p:stCondLst>
                                        </p:cTn>
                                        <p:tgtEl>
                                          <p:spTgt spid="12298"/>
                                        </p:tgtEl>
                                        <p:attrNameLst>
                                          <p:attrName>xshear</p:attrName>
                                        </p:attrNameLst>
                                      </p:cBhvr>
                                    </p:anim>
                                    <p:animScale>
                                      <p:cBhvr>
                                        <p:cTn id="71" dur="200" decel="100000" autoRev="1" fill="hold">
                                          <p:stCondLst>
                                            <p:cond delay="600"/>
                                          </p:stCondLst>
                                        </p:cTn>
                                        <p:tgtEl>
                                          <p:spTgt spid="12298"/>
                                        </p:tgtEl>
                                      </p:cBhvr>
                                      <p:from x="100000" y="100000"/>
                                      <p:to x="80000" y="100000"/>
                                    </p:animScale>
                                    <p:anim by="(#ppt_h/3+#ppt_w*0.1)" calcmode="lin" valueType="num">
                                      <p:cBhvr additive="sum">
                                        <p:cTn id="72" dur="200" decel="100000" autoRev="1" fill="hold">
                                          <p:stCondLst>
                                            <p:cond delay="600"/>
                                          </p:stCondLst>
                                        </p:cTn>
                                        <p:tgtEl>
                                          <p:spTgt spid="12298"/>
                                        </p:tgtEl>
                                        <p:attrNameLst>
                                          <p:attrName>ppt_x</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4" presetClass="entr" presetSubtype="0" fill="hold" grpId="0" nodeType="clickEffect">
                                  <p:stCondLst>
                                    <p:cond delay="0"/>
                                  </p:stCondLst>
                                  <p:childTnLst>
                                    <p:set>
                                      <p:cBhvr>
                                        <p:cTn id="76" dur="1" fill="hold">
                                          <p:stCondLst>
                                            <p:cond delay="0"/>
                                          </p:stCondLst>
                                        </p:cTn>
                                        <p:tgtEl>
                                          <p:spTgt spid="12299"/>
                                        </p:tgtEl>
                                        <p:attrNameLst>
                                          <p:attrName>style.visibility</p:attrName>
                                        </p:attrNameLst>
                                      </p:cBhvr>
                                      <p:to>
                                        <p:strVal val="visible"/>
                                      </p:to>
                                    </p:set>
                                    <p:anim from="(-#ppt_w/2)" to="(#ppt_x)" calcmode="lin" valueType="num">
                                      <p:cBhvr>
                                        <p:cTn id="77" dur="600" fill="hold">
                                          <p:stCondLst>
                                            <p:cond delay="0"/>
                                          </p:stCondLst>
                                        </p:cTn>
                                        <p:tgtEl>
                                          <p:spTgt spid="12299"/>
                                        </p:tgtEl>
                                        <p:attrNameLst>
                                          <p:attrName>ppt_x</p:attrName>
                                        </p:attrNameLst>
                                      </p:cBhvr>
                                    </p:anim>
                                    <p:anim from="0" to="-1.0" calcmode="lin" valueType="num">
                                      <p:cBhvr>
                                        <p:cTn id="78" dur="200" decel="50000" autoRev="1" fill="hold">
                                          <p:stCondLst>
                                            <p:cond delay="600"/>
                                          </p:stCondLst>
                                        </p:cTn>
                                        <p:tgtEl>
                                          <p:spTgt spid="12299"/>
                                        </p:tgtEl>
                                        <p:attrNameLst>
                                          <p:attrName>xshear</p:attrName>
                                        </p:attrNameLst>
                                      </p:cBhvr>
                                    </p:anim>
                                    <p:animScale>
                                      <p:cBhvr>
                                        <p:cTn id="79" dur="200" decel="100000" autoRev="1" fill="hold">
                                          <p:stCondLst>
                                            <p:cond delay="600"/>
                                          </p:stCondLst>
                                        </p:cTn>
                                        <p:tgtEl>
                                          <p:spTgt spid="12299"/>
                                        </p:tgtEl>
                                      </p:cBhvr>
                                      <p:from x="100000" y="100000"/>
                                      <p:to x="80000" y="100000"/>
                                    </p:animScale>
                                    <p:anim by="(#ppt_h/3+#ppt_w*0.1)" calcmode="lin" valueType="num">
                                      <p:cBhvr additive="sum">
                                        <p:cTn id="80" dur="200" decel="100000" autoRev="1" fill="hold">
                                          <p:stCondLst>
                                            <p:cond delay="600"/>
                                          </p:stCondLst>
                                        </p:cTn>
                                        <p:tgtEl>
                                          <p:spTgt spid="1229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299" grpId="0" animBg="1"/>
      <p:bldP spid="12302" grpId="0" animBg="1"/>
      <p:bldP spid="12302" grpId="1" animBg="1"/>
      <p:bldP spid="12303" grpId="0"/>
      <p:bldP spid="1230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eacher_and_student_hg_clr"/>
          <p:cNvPicPr>
            <a:picLocks noChangeAspect="1" noChangeArrowheads="1" noCrop="1"/>
          </p:cNvPicPr>
          <p:nvPr/>
        </p:nvPicPr>
        <p:blipFill>
          <a:blip r:embed="rId2"/>
          <a:srcRect/>
          <a:stretch>
            <a:fillRect/>
          </a:stretch>
        </p:blipFill>
        <p:spPr bwMode="auto">
          <a:xfrm>
            <a:off x="457200" y="4572000"/>
            <a:ext cx="1600200" cy="1600200"/>
          </a:xfrm>
          <a:prstGeom prst="rect">
            <a:avLst/>
          </a:prstGeom>
          <a:noFill/>
          <a:ln w="9525">
            <a:noFill/>
            <a:miter lim="800000"/>
            <a:headEnd/>
            <a:tailEnd/>
          </a:ln>
        </p:spPr>
      </p:pic>
      <p:sp>
        <p:nvSpPr>
          <p:cNvPr id="14341" name="AutoShape 5"/>
          <p:cNvSpPr>
            <a:spLocks noChangeArrowheads="1"/>
          </p:cNvSpPr>
          <p:nvPr/>
        </p:nvSpPr>
        <p:spPr bwMode="auto">
          <a:xfrm>
            <a:off x="1600200" y="533400"/>
            <a:ext cx="7315200" cy="3429000"/>
          </a:xfrm>
          <a:prstGeom prst="cloudCallout">
            <a:avLst>
              <a:gd name="adj1" fmla="val -44727"/>
              <a:gd name="adj2" fmla="val 70000"/>
            </a:avLst>
          </a:prstGeom>
          <a:solidFill>
            <a:srgbClr val="EAFEA0"/>
          </a:solidFill>
          <a:ln w="9525">
            <a:solidFill>
              <a:schemeClr val="tx1"/>
            </a:solidFill>
            <a:round/>
            <a:headEnd/>
            <a:tailEnd/>
          </a:ln>
        </p:spPr>
        <p:txBody>
          <a:bodyPr/>
          <a:lstStyle/>
          <a:p>
            <a:pPr algn="ctr" eaLnBrk="1" hangingPunct="1"/>
            <a:endParaRPr lang="en-US" sz="1800">
              <a:latin typeface="Arial" charset="0"/>
            </a:endParaRPr>
          </a:p>
        </p:txBody>
      </p:sp>
      <p:sp>
        <p:nvSpPr>
          <p:cNvPr id="11268" name="Text Box 6"/>
          <p:cNvSpPr txBox="1">
            <a:spLocks noChangeArrowheads="1"/>
          </p:cNvSpPr>
          <p:nvPr/>
        </p:nvSpPr>
        <p:spPr bwMode="auto">
          <a:xfrm>
            <a:off x="2895600" y="1066800"/>
            <a:ext cx="46482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4343" name="Text Box 7"/>
          <p:cNvSpPr txBox="1">
            <a:spLocks noChangeArrowheads="1"/>
          </p:cNvSpPr>
          <p:nvPr/>
        </p:nvSpPr>
        <p:spPr bwMode="auto">
          <a:xfrm>
            <a:off x="2514600" y="1143000"/>
            <a:ext cx="5638800" cy="2227263"/>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FF3300"/>
                </a:solidFill>
                <a:latin typeface="Arial" charset="0"/>
              </a:rPr>
              <a:t>ý nghĩa:</a:t>
            </a:r>
            <a:r>
              <a:rPr lang="en-US" sz="2800" b="1">
                <a:solidFill>
                  <a:srgbClr val="FF3300"/>
                </a:solidFill>
                <a:latin typeface="Arial" charset="0"/>
              </a:rPr>
              <a:t> Câu chuyện ca ngợi sức khỏe, tài n</a:t>
            </a:r>
            <a:r>
              <a:rPr lang="vi-VN" sz="2800" b="1">
                <a:solidFill>
                  <a:srgbClr val="FF3300"/>
                </a:solidFill>
                <a:latin typeface="Arial" charset="0"/>
              </a:rPr>
              <a:t>ă</a:t>
            </a:r>
            <a:r>
              <a:rPr lang="en-US" sz="2800" b="1">
                <a:solidFill>
                  <a:srgbClr val="FF3300"/>
                </a:solidFill>
                <a:latin typeface="Arial" charset="0"/>
              </a:rPr>
              <a:t>ng, tinh thần </a:t>
            </a:r>
            <a:r>
              <a:rPr lang="vi-VN" sz="2800" b="1">
                <a:solidFill>
                  <a:srgbClr val="FF3300"/>
                </a:solidFill>
                <a:latin typeface="Arial" charset="0"/>
              </a:rPr>
              <a:t>đ</a:t>
            </a:r>
            <a:r>
              <a:rPr lang="en-US" sz="2800" b="1">
                <a:solidFill>
                  <a:srgbClr val="FF3300"/>
                </a:solidFill>
                <a:latin typeface="Arial" charset="0"/>
              </a:rPr>
              <a:t>oàn kết hiệp lực chiến </a:t>
            </a:r>
            <a:r>
              <a:rPr lang="vi-VN" sz="2800" b="1">
                <a:solidFill>
                  <a:srgbClr val="FF3300"/>
                </a:solidFill>
                <a:latin typeface="Arial" charset="0"/>
              </a:rPr>
              <a:t>đ</a:t>
            </a:r>
            <a:r>
              <a:rPr lang="en-US" sz="2800" b="1">
                <a:solidFill>
                  <a:srgbClr val="FF3300"/>
                </a:solidFill>
                <a:latin typeface="Arial" charset="0"/>
              </a:rPr>
              <a:t>ấu quy phục yêu tinh cứu dân bản của bốn anh em Cẩu Khây.</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2000" fill="hold"/>
                                        <p:tgtEl>
                                          <p:spTgt spid="14340"/>
                                        </p:tgtEl>
                                        <p:attrNameLst>
                                          <p:attrName>ppt_w</p:attrName>
                                        </p:attrNameLst>
                                      </p:cBhvr>
                                      <p:tavLst>
                                        <p:tav tm="0">
                                          <p:val>
                                            <p:fltVal val="0"/>
                                          </p:val>
                                        </p:tav>
                                        <p:tav tm="100000">
                                          <p:val>
                                            <p:strVal val="#ppt_w"/>
                                          </p:val>
                                        </p:tav>
                                      </p:tavLst>
                                    </p:anim>
                                    <p:anim calcmode="lin" valueType="num">
                                      <p:cBhvr>
                                        <p:cTn id="8" dur="2000" fill="hold"/>
                                        <p:tgtEl>
                                          <p:spTgt spid="143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4341"/>
                                        </p:tgtEl>
                                        <p:attrNameLst>
                                          <p:attrName>style.visibility</p:attrName>
                                        </p:attrNameLst>
                                      </p:cBhvr>
                                      <p:to>
                                        <p:strVal val="visible"/>
                                      </p:to>
                                    </p:set>
                                    <p:anim calcmode="lin" valueType="num">
                                      <p:cBhvr>
                                        <p:cTn id="13" dur="2000" fill="hold"/>
                                        <p:tgtEl>
                                          <p:spTgt spid="14341"/>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14341"/>
                                        </p:tgtEl>
                                        <p:attrNameLst>
                                          <p:attrName>ppt_y</p:attrName>
                                        </p:attrNameLst>
                                      </p:cBhvr>
                                      <p:tavLst>
                                        <p:tav tm="0">
                                          <p:val>
                                            <p:strVal val="#ppt_y"/>
                                          </p:val>
                                        </p:tav>
                                        <p:tav tm="100000">
                                          <p:val>
                                            <p:strVal val="#ppt_y"/>
                                          </p:val>
                                        </p:tav>
                                      </p:tavLst>
                                    </p:anim>
                                    <p:anim calcmode="lin" valueType="num">
                                      <p:cBhvr>
                                        <p:cTn id="15" dur="2000" fill="hold"/>
                                        <p:tgtEl>
                                          <p:spTgt spid="14341"/>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1434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nodeType="clickEffect">
                                  <p:stCondLst>
                                    <p:cond delay="0"/>
                                  </p:stCondLst>
                                  <p:childTnLst>
                                    <p:set>
                                      <p:cBhvr>
                                        <p:cTn id="21" dur="1" fill="hold">
                                          <p:stCondLst>
                                            <p:cond delay="0"/>
                                          </p:stCondLst>
                                        </p:cTn>
                                        <p:tgtEl>
                                          <p:spTgt spid="14343">
                                            <p:txEl>
                                              <p:pRg st="0" end="0"/>
                                            </p:txEl>
                                          </p:spTgt>
                                        </p:tgtEl>
                                        <p:attrNameLst>
                                          <p:attrName>style.visibility</p:attrName>
                                        </p:attrNameLst>
                                      </p:cBhvr>
                                      <p:to>
                                        <p:strVal val="visible"/>
                                      </p:to>
                                    </p:set>
                                    <p:anim calcmode="lin" valueType="num">
                                      <p:cBhvr>
                                        <p:cTn id="22" dur="2000" fill="hold"/>
                                        <p:tgtEl>
                                          <p:spTgt spid="14343">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434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482</TotalTime>
  <Words>1063</Words>
  <Application>Microsoft Office PowerPoint</Application>
  <PresentationFormat>On-screen Show (4:3)</PresentationFormat>
  <Paragraphs>147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.VnTime</vt:lpstr>
      <vt:lpstr>Arial</vt:lpstr>
      <vt:lpstr>Wingdings</vt:lpstr>
      <vt:lpstr>Calibri</vt:lpstr>
      <vt:lpstr>Arial Black</vt:lpstr>
      <vt:lpstr>Times New Roman</vt:lpstr>
      <vt:lpstr>Pixel</vt:lpstr>
      <vt:lpstr>Slide 1</vt:lpstr>
      <vt:lpstr>Slide 2</vt:lpstr>
      <vt:lpstr>Slide 3</vt:lpstr>
      <vt:lpstr>Slide 4</vt:lpstr>
      <vt:lpstr>Slide 5</vt:lpstr>
      <vt:lpstr>Tập đọc Bốn anh tài (Tiếp theo)</vt:lpstr>
      <vt:lpstr>Tập đọc Bốn anh tài (Tiếp theo)</vt:lpstr>
      <vt:lpstr>Slide 8</vt:lpstr>
      <vt:lpstr>Slide 9</vt:lpstr>
      <vt:lpstr>Tập đọc Bốn anh tài  ( Tiếp theo)</vt:lpstr>
      <vt:lpstr>           Cẩu Khây hé cửa. Yêu tinh thò đầu vào, lè lưỡi dài như quả núc nắc, trợn mắt xanh lè. Nắm Tay Đóng Cọc  đấm một cái làm nó gẫy gần hết hàm răng. Yêu tinh bỏ chạy. Bốn anh em Cẩu Khây liền đuổi theo nó. Cẩu Khây nhổ cây bên đường quật túi bụi. Yêu tinh đau quá hét lên, gió bão nổi  ầm ầm, đất trời tối sầm lại.</vt:lpstr>
      <vt:lpstr>Tập đọc Bốn anh tài  ( Tiếp theo)</vt:lpstr>
    </vt:vector>
  </TitlesOfParts>
  <Company>136 Nguyen Trai-HD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NhiÖt liÖt chµo mõng ban gi¸m kh¶o,  c¸c thÇy gi¸o c« gi¸o  vÒ dù giê tËp ®äc líp 4 …</dc:title>
  <dc:creator>TT Software</dc:creator>
  <cp:lastModifiedBy>CSTeam</cp:lastModifiedBy>
  <cp:revision>44</cp:revision>
  <dcterms:created xsi:type="dcterms:W3CDTF">2009-01-10T13:28:59Z</dcterms:created>
  <dcterms:modified xsi:type="dcterms:W3CDTF">2016-06-30T01:48:23Z</dcterms:modified>
</cp:coreProperties>
</file>